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50" r:id="rId4"/>
    <p:sldMasterId id="2147483754" r:id="rId5"/>
    <p:sldMasterId id="2147483648" r:id="rId6"/>
  </p:sldMasterIdLst>
  <p:notesMasterIdLst>
    <p:notesMasterId r:id="rId15"/>
  </p:notesMasterIdLst>
  <p:handoutMasterIdLst>
    <p:handoutMasterId r:id="rId16"/>
  </p:handoutMasterIdLst>
  <p:sldIdLst>
    <p:sldId id="271" r:id="rId7"/>
    <p:sldId id="275" r:id="rId8"/>
    <p:sldId id="286" r:id="rId9"/>
    <p:sldId id="287" r:id="rId10"/>
    <p:sldId id="288" r:id="rId11"/>
    <p:sldId id="289" r:id="rId12"/>
    <p:sldId id="290" r:id="rId13"/>
    <p:sldId id="29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467B5D-41E6-44FA-B991-A6754967C925}" name="Renae Guy" initials="RG" userId="S::r.guy@deakin.edu.au::24079447-ac4f-452c-af81-70f84ca02a3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98"/>
    <a:srgbClr val="C74298"/>
    <a:srgbClr val="363535"/>
    <a:srgbClr val="54C0B1"/>
    <a:srgbClr val="E8E9E9"/>
    <a:srgbClr val="E1E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163730-F703-4918-B774-BD6848EE49DA}" v="17" dt="2026-06-30T23:57:11.6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86" autoAdjust="0"/>
    <p:restoredTop sz="94840"/>
  </p:normalViewPr>
  <p:slideViewPr>
    <p:cSldViewPr snapToGrid="0" showGuides="1">
      <p:cViewPr varScale="1">
        <p:scale>
          <a:sx n="103" d="100"/>
          <a:sy n="103" d="100"/>
        </p:scale>
        <p:origin x="114" y="1038"/>
      </p:cViewPr>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eatrice" userId="4e3aee32-f79d-455d-851c-a41e4656637b" providerId="ADAL" clId="{F9B84E5D-98BD-4A66-AE6C-CB7CE75E0FE1}"/>
    <pc:docChg chg="undo custSel addSld delSld modSld sldOrd delMainMaster">
      <pc:chgData name="Megan Beatrice" userId="4e3aee32-f79d-455d-851c-a41e4656637b" providerId="ADAL" clId="{F9B84E5D-98BD-4A66-AE6C-CB7CE75E0FE1}" dt="2026-06-30T23:58:44.830" v="4891" actId="1035"/>
      <pc:docMkLst>
        <pc:docMk/>
      </pc:docMkLst>
      <pc:sldChg chg="addSp modSp mod">
        <pc:chgData name="Megan Beatrice" userId="4e3aee32-f79d-455d-851c-a41e4656637b" providerId="ADAL" clId="{F9B84E5D-98BD-4A66-AE6C-CB7CE75E0FE1}" dt="2026-06-30T23:57:54.988" v="4884" actId="1076"/>
        <pc:sldMkLst>
          <pc:docMk/>
          <pc:sldMk cId="4092619261" sldId="271"/>
        </pc:sldMkLst>
        <pc:spChg chg="mod">
          <ac:chgData name="Megan Beatrice" userId="4e3aee32-f79d-455d-851c-a41e4656637b" providerId="ADAL" clId="{F9B84E5D-98BD-4A66-AE6C-CB7CE75E0FE1}" dt="2026-06-30T23:26:30.988" v="3221" actId="20577"/>
          <ac:spMkLst>
            <pc:docMk/>
            <pc:sldMk cId="4092619261" sldId="271"/>
            <ac:spMk id="2" creationId="{D41A7DAD-4F39-B7AD-33F8-5F6D2C147048}"/>
          </ac:spMkLst>
        </pc:spChg>
        <pc:spChg chg="add mod">
          <ac:chgData name="Megan Beatrice" userId="4e3aee32-f79d-455d-851c-a41e4656637b" providerId="ADAL" clId="{F9B84E5D-98BD-4A66-AE6C-CB7CE75E0FE1}" dt="2026-06-30T23:57:54.988" v="4884" actId="1076"/>
          <ac:spMkLst>
            <pc:docMk/>
            <pc:sldMk cId="4092619261" sldId="271"/>
            <ac:spMk id="4" creationId="{51E07720-E04C-69D9-3B80-03C93C902F5F}"/>
          </ac:spMkLst>
        </pc:spChg>
        <pc:spChg chg="add mod">
          <ac:chgData name="Megan Beatrice" userId="4e3aee32-f79d-455d-851c-a41e4656637b" providerId="ADAL" clId="{F9B84E5D-98BD-4A66-AE6C-CB7CE75E0FE1}" dt="2026-06-30T23:57:16.948" v="4881" actId="1076"/>
          <ac:spMkLst>
            <pc:docMk/>
            <pc:sldMk cId="4092619261" sldId="271"/>
            <ac:spMk id="8" creationId="{30C0FB7C-44E2-0626-6E9D-93D3EA6FBF5D}"/>
          </ac:spMkLst>
        </pc:spChg>
        <pc:picChg chg="add mod">
          <ac:chgData name="Megan Beatrice" userId="4e3aee32-f79d-455d-851c-a41e4656637b" providerId="ADAL" clId="{F9B84E5D-98BD-4A66-AE6C-CB7CE75E0FE1}" dt="2026-06-30T23:57:53.057" v="4883" actId="1076"/>
          <ac:picMkLst>
            <pc:docMk/>
            <pc:sldMk cId="4092619261" sldId="271"/>
            <ac:picMk id="6" creationId="{62D8F895-02D0-5096-8ADF-7B812A7DD7EA}"/>
          </ac:picMkLst>
        </pc:picChg>
      </pc:sldChg>
      <pc:sldChg chg="addSp delSp modSp mod">
        <pc:chgData name="Megan Beatrice" userId="4e3aee32-f79d-455d-851c-a41e4656637b" providerId="ADAL" clId="{F9B84E5D-98BD-4A66-AE6C-CB7CE75E0FE1}" dt="2026-06-30T09:01:29.146" v="132" actId="14100"/>
        <pc:sldMkLst>
          <pc:docMk/>
          <pc:sldMk cId="3987799544" sldId="275"/>
        </pc:sldMkLst>
        <pc:spChg chg="del mod">
          <ac:chgData name="Megan Beatrice" userId="4e3aee32-f79d-455d-851c-a41e4656637b" providerId="ADAL" clId="{F9B84E5D-98BD-4A66-AE6C-CB7CE75E0FE1}" dt="2026-06-30T09:01:02.158" v="97" actId="478"/>
          <ac:spMkLst>
            <pc:docMk/>
            <pc:sldMk cId="3987799544" sldId="275"/>
            <ac:spMk id="3" creationId="{546AE449-D06C-3798-E0F8-1A953536577E}"/>
          </ac:spMkLst>
        </pc:spChg>
        <pc:spChg chg="mod">
          <ac:chgData name="Megan Beatrice" userId="4e3aee32-f79d-455d-851c-a41e4656637b" providerId="ADAL" clId="{F9B84E5D-98BD-4A66-AE6C-CB7CE75E0FE1}" dt="2026-06-30T08:59:12.990" v="34" actId="20577"/>
          <ac:spMkLst>
            <pc:docMk/>
            <pc:sldMk cId="3987799544" sldId="275"/>
            <ac:spMk id="4" creationId="{DA283E31-9199-5C74-8F67-7AA28D1A621F}"/>
          </ac:spMkLst>
        </pc:spChg>
        <pc:spChg chg="add del mod">
          <ac:chgData name="Megan Beatrice" userId="4e3aee32-f79d-455d-851c-a41e4656637b" providerId="ADAL" clId="{F9B84E5D-98BD-4A66-AE6C-CB7CE75E0FE1}" dt="2026-06-30T09:01:04.075" v="99" actId="478"/>
          <ac:spMkLst>
            <pc:docMk/>
            <pc:sldMk cId="3987799544" sldId="275"/>
            <ac:spMk id="5" creationId="{D2F6CF76-6660-9152-E1F2-4EA749497F6B}"/>
          </ac:spMkLst>
        </pc:spChg>
        <pc:picChg chg="add mod">
          <ac:chgData name="Megan Beatrice" userId="4e3aee32-f79d-455d-851c-a41e4656637b" providerId="ADAL" clId="{F9B84E5D-98BD-4A66-AE6C-CB7CE75E0FE1}" dt="2026-06-30T09:01:29.146" v="132" actId="14100"/>
          <ac:picMkLst>
            <pc:docMk/>
            <pc:sldMk cId="3987799544" sldId="275"/>
            <ac:picMk id="7" creationId="{AB8494BD-3558-0492-0716-0689C2BCB454}"/>
          </ac:picMkLst>
        </pc:picChg>
      </pc:sldChg>
      <pc:sldChg chg="addSp delSp modSp mod">
        <pc:chgData name="Megan Beatrice" userId="4e3aee32-f79d-455d-851c-a41e4656637b" providerId="ADAL" clId="{F9B84E5D-98BD-4A66-AE6C-CB7CE75E0FE1}" dt="2026-06-30T23:30:49.583" v="3338" actId="1076"/>
        <pc:sldMkLst>
          <pc:docMk/>
          <pc:sldMk cId="2979978502" sldId="286"/>
        </pc:sldMkLst>
        <pc:spChg chg="mod">
          <ac:chgData name="Megan Beatrice" userId="4e3aee32-f79d-455d-851c-a41e4656637b" providerId="ADAL" clId="{F9B84E5D-98BD-4A66-AE6C-CB7CE75E0FE1}" dt="2026-06-30T09:02:57.404" v="270" actId="20577"/>
          <ac:spMkLst>
            <pc:docMk/>
            <pc:sldMk cId="2979978502" sldId="286"/>
            <ac:spMk id="3" creationId="{23E0F8D2-6ABC-DC28-933B-8F9357BDF530}"/>
          </ac:spMkLst>
        </pc:spChg>
        <pc:spChg chg="del">
          <ac:chgData name="Megan Beatrice" userId="4e3aee32-f79d-455d-851c-a41e4656637b" providerId="ADAL" clId="{F9B84E5D-98BD-4A66-AE6C-CB7CE75E0FE1}" dt="2026-06-30T09:10:11.440" v="379" actId="478"/>
          <ac:spMkLst>
            <pc:docMk/>
            <pc:sldMk cId="2979978502" sldId="286"/>
            <ac:spMk id="4" creationId="{974774AA-641A-B279-DDD7-E2DA92E67334}"/>
          </ac:spMkLst>
        </pc:spChg>
        <pc:spChg chg="add mod ord">
          <ac:chgData name="Megan Beatrice" userId="4e3aee32-f79d-455d-851c-a41e4656637b" providerId="ADAL" clId="{F9B84E5D-98BD-4A66-AE6C-CB7CE75E0FE1}" dt="2026-06-30T23:30:49.583" v="3338" actId="1076"/>
          <ac:spMkLst>
            <pc:docMk/>
            <pc:sldMk cId="2979978502" sldId="286"/>
            <ac:spMk id="5" creationId="{821B8814-FA29-A1FE-CFC8-5C98ED6B889E}"/>
          </ac:spMkLst>
        </pc:spChg>
        <pc:spChg chg="del">
          <ac:chgData name="Megan Beatrice" userId="4e3aee32-f79d-455d-851c-a41e4656637b" providerId="ADAL" clId="{F9B84E5D-98BD-4A66-AE6C-CB7CE75E0FE1}" dt="2026-06-30T09:01:58.398" v="164" actId="478"/>
          <ac:spMkLst>
            <pc:docMk/>
            <pc:sldMk cId="2979978502" sldId="286"/>
            <ac:spMk id="6" creationId="{BC0C51EB-0477-60DD-A958-14E22C173000}"/>
          </ac:spMkLst>
        </pc:spChg>
        <pc:picChg chg="add mod">
          <ac:chgData name="Megan Beatrice" userId="4e3aee32-f79d-455d-851c-a41e4656637b" providerId="ADAL" clId="{F9B84E5D-98BD-4A66-AE6C-CB7CE75E0FE1}" dt="2026-06-30T23:27:37.152" v="3230" actId="1037"/>
          <ac:picMkLst>
            <pc:docMk/>
            <pc:sldMk cId="2979978502" sldId="286"/>
            <ac:picMk id="7" creationId="{04F1D69F-6E9A-E8AB-9A03-262F02624C4D}"/>
          </ac:picMkLst>
        </pc:picChg>
        <pc:picChg chg="add mod">
          <ac:chgData name="Megan Beatrice" userId="4e3aee32-f79d-455d-851c-a41e4656637b" providerId="ADAL" clId="{F9B84E5D-98BD-4A66-AE6C-CB7CE75E0FE1}" dt="2026-06-30T23:27:14.768" v="3222" actId="208"/>
          <ac:picMkLst>
            <pc:docMk/>
            <pc:sldMk cId="2979978502" sldId="286"/>
            <ac:picMk id="9" creationId="{E570035B-0A0C-F6C8-C62A-D76037A1C25D}"/>
          </ac:picMkLst>
        </pc:picChg>
        <pc:picChg chg="add mod ord">
          <ac:chgData name="Megan Beatrice" userId="4e3aee32-f79d-455d-851c-a41e4656637b" providerId="ADAL" clId="{F9B84E5D-98BD-4A66-AE6C-CB7CE75E0FE1}" dt="2026-06-30T23:27:39.627" v="3233" actId="1037"/>
          <ac:picMkLst>
            <pc:docMk/>
            <pc:sldMk cId="2979978502" sldId="286"/>
            <ac:picMk id="11" creationId="{8DCDEEF2-8E2A-4A83-FE01-D07D4124D633}"/>
          </ac:picMkLst>
        </pc:picChg>
      </pc:sldChg>
      <pc:sldChg chg="addSp delSp modSp add mod ord">
        <pc:chgData name="Megan Beatrice" userId="4e3aee32-f79d-455d-851c-a41e4656637b" providerId="ADAL" clId="{F9B84E5D-98BD-4A66-AE6C-CB7CE75E0FE1}" dt="2026-06-30T23:45:50.107" v="4182" actId="207"/>
        <pc:sldMkLst>
          <pc:docMk/>
          <pc:sldMk cId="4253542287" sldId="287"/>
        </pc:sldMkLst>
        <pc:spChg chg="add mod">
          <ac:chgData name="Megan Beatrice" userId="4e3aee32-f79d-455d-851c-a41e4656637b" providerId="ADAL" clId="{F9B84E5D-98BD-4A66-AE6C-CB7CE75E0FE1}" dt="2026-06-30T23:44:36.872" v="4123" actId="1076"/>
          <ac:spMkLst>
            <pc:docMk/>
            <pc:sldMk cId="4253542287" sldId="287"/>
            <ac:spMk id="2" creationId="{F74AEBB3-A45D-C371-1447-2890BC7DE222}"/>
          </ac:spMkLst>
        </pc:spChg>
        <pc:spChg chg="mod">
          <ac:chgData name="Megan Beatrice" userId="4e3aee32-f79d-455d-851c-a41e4656637b" providerId="ADAL" clId="{F9B84E5D-98BD-4A66-AE6C-CB7CE75E0FE1}" dt="2026-06-30T09:32:54.307" v="2370" actId="1037"/>
          <ac:spMkLst>
            <pc:docMk/>
            <pc:sldMk cId="4253542287" sldId="287"/>
            <ac:spMk id="4" creationId="{CC5DC70E-9082-C46B-B4C2-DB15B927072C}"/>
          </ac:spMkLst>
        </pc:spChg>
        <pc:spChg chg="add mod">
          <ac:chgData name="Megan Beatrice" userId="4e3aee32-f79d-455d-851c-a41e4656637b" providerId="ADAL" clId="{F9B84E5D-98BD-4A66-AE6C-CB7CE75E0FE1}" dt="2026-06-30T23:45:50.107" v="4182" actId="207"/>
          <ac:spMkLst>
            <pc:docMk/>
            <pc:sldMk cId="4253542287" sldId="287"/>
            <ac:spMk id="6" creationId="{FD476D7A-12EF-04C4-86DF-A4437142CD90}"/>
          </ac:spMkLst>
        </pc:spChg>
        <pc:picChg chg="add mod">
          <ac:chgData name="Megan Beatrice" userId="4e3aee32-f79d-455d-851c-a41e4656637b" providerId="ADAL" clId="{F9B84E5D-98BD-4A66-AE6C-CB7CE75E0FE1}" dt="2026-06-30T23:44:48.676" v="4127" actId="1076"/>
          <ac:picMkLst>
            <pc:docMk/>
            <pc:sldMk cId="4253542287" sldId="287"/>
            <ac:picMk id="5" creationId="{018391E5-1632-3C09-213E-3B354D868CDE}"/>
          </ac:picMkLst>
        </pc:picChg>
        <pc:picChg chg="del">
          <ac:chgData name="Megan Beatrice" userId="4e3aee32-f79d-455d-851c-a41e4656637b" providerId="ADAL" clId="{F9B84E5D-98BD-4A66-AE6C-CB7CE75E0FE1}" dt="2026-06-30T09:11:25.279" v="481" actId="478"/>
          <ac:picMkLst>
            <pc:docMk/>
            <pc:sldMk cId="4253542287" sldId="287"/>
            <ac:picMk id="7" creationId="{2986B4D2-D2A6-52B5-495F-1AB8944F9162}"/>
          </ac:picMkLst>
        </pc:picChg>
      </pc:sldChg>
      <pc:sldChg chg="addSp delSp modSp add mod ord">
        <pc:chgData name="Megan Beatrice" userId="4e3aee32-f79d-455d-851c-a41e4656637b" providerId="ADAL" clId="{F9B84E5D-98BD-4A66-AE6C-CB7CE75E0FE1}" dt="2026-06-30T23:48:38.005" v="4276" actId="1076"/>
        <pc:sldMkLst>
          <pc:docMk/>
          <pc:sldMk cId="2009962137" sldId="288"/>
        </pc:sldMkLst>
        <pc:spChg chg="mod">
          <ac:chgData name="Megan Beatrice" userId="4e3aee32-f79d-455d-851c-a41e4656637b" providerId="ADAL" clId="{F9B84E5D-98BD-4A66-AE6C-CB7CE75E0FE1}" dt="2026-06-30T09:32:42.004" v="2357" actId="255"/>
          <ac:spMkLst>
            <pc:docMk/>
            <pc:sldMk cId="2009962137" sldId="288"/>
            <ac:spMk id="3" creationId="{74F69587-D0AB-44F3-41E8-B1D3D9DB6EB7}"/>
          </ac:spMkLst>
        </pc:spChg>
        <pc:spChg chg="add mod">
          <ac:chgData name="Megan Beatrice" userId="4e3aee32-f79d-455d-851c-a41e4656637b" providerId="ADAL" clId="{F9B84E5D-98BD-4A66-AE6C-CB7CE75E0FE1}" dt="2026-06-30T23:48:38.005" v="4276" actId="1076"/>
          <ac:spMkLst>
            <pc:docMk/>
            <pc:sldMk cId="2009962137" sldId="288"/>
            <ac:spMk id="4" creationId="{9DA3AC60-CF38-DEC8-F84F-0CA36FF54A23}"/>
          </ac:spMkLst>
        </pc:spChg>
        <pc:spChg chg="del">
          <ac:chgData name="Megan Beatrice" userId="4e3aee32-f79d-455d-851c-a41e4656637b" providerId="ADAL" clId="{F9B84E5D-98BD-4A66-AE6C-CB7CE75E0FE1}" dt="2026-06-30T23:30:32.720" v="3336" actId="478"/>
          <ac:spMkLst>
            <pc:docMk/>
            <pc:sldMk cId="2009962137" sldId="288"/>
            <ac:spMk id="5" creationId="{E784D4C9-2FEE-87F5-4920-B70ECB2FB8AB}"/>
          </ac:spMkLst>
        </pc:spChg>
        <pc:spChg chg="add del mod">
          <ac:chgData name="Megan Beatrice" userId="4e3aee32-f79d-455d-851c-a41e4656637b" providerId="ADAL" clId="{F9B84E5D-98BD-4A66-AE6C-CB7CE75E0FE1}" dt="2026-06-30T23:31:01.220" v="3339" actId="478"/>
          <ac:spMkLst>
            <pc:docMk/>
            <pc:sldMk cId="2009962137" sldId="288"/>
            <ac:spMk id="6" creationId="{82DC37D6-7FC2-0ADA-EAC3-9E6157BDEE4C}"/>
          </ac:spMkLst>
        </pc:spChg>
        <pc:spChg chg="add mod">
          <ac:chgData name="Megan Beatrice" userId="4e3aee32-f79d-455d-851c-a41e4656637b" providerId="ADAL" clId="{F9B84E5D-98BD-4A66-AE6C-CB7CE75E0FE1}" dt="2026-06-30T23:46:55.569" v="4194" actId="1076"/>
          <ac:spMkLst>
            <pc:docMk/>
            <pc:sldMk cId="2009962137" sldId="288"/>
            <ac:spMk id="8" creationId="{256DC6E5-0A05-FDE6-9D3A-2007352015E1}"/>
          </ac:spMkLst>
        </pc:spChg>
        <pc:spChg chg="add mod">
          <ac:chgData name="Megan Beatrice" userId="4e3aee32-f79d-455d-851c-a41e4656637b" providerId="ADAL" clId="{F9B84E5D-98BD-4A66-AE6C-CB7CE75E0FE1}" dt="2026-06-30T23:48:30.082" v="4274" actId="1036"/>
          <ac:spMkLst>
            <pc:docMk/>
            <pc:sldMk cId="2009962137" sldId="288"/>
            <ac:spMk id="12" creationId="{5050EE75-68CC-9A0C-536C-73A56B34816E}"/>
          </ac:spMkLst>
        </pc:spChg>
        <pc:picChg chg="del">
          <ac:chgData name="Megan Beatrice" userId="4e3aee32-f79d-455d-851c-a41e4656637b" providerId="ADAL" clId="{F9B84E5D-98BD-4A66-AE6C-CB7CE75E0FE1}" dt="2026-06-30T09:14:20.763" v="736" actId="478"/>
          <ac:picMkLst>
            <pc:docMk/>
            <pc:sldMk cId="2009962137" sldId="288"/>
            <ac:picMk id="7" creationId="{BA37D029-0E00-F61A-6F68-AC7F3E2DBEFE}"/>
          </ac:picMkLst>
        </pc:picChg>
        <pc:picChg chg="del">
          <ac:chgData name="Megan Beatrice" userId="4e3aee32-f79d-455d-851c-a41e4656637b" providerId="ADAL" clId="{F9B84E5D-98BD-4A66-AE6C-CB7CE75E0FE1}" dt="2026-06-30T09:14:18.482" v="734" actId="478"/>
          <ac:picMkLst>
            <pc:docMk/>
            <pc:sldMk cId="2009962137" sldId="288"/>
            <ac:picMk id="9" creationId="{D1B61ADC-27F8-03A4-D092-82685DDAEAD4}"/>
          </ac:picMkLst>
        </pc:picChg>
        <pc:picChg chg="add mod">
          <ac:chgData name="Megan Beatrice" userId="4e3aee32-f79d-455d-851c-a41e4656637b" providerId="ADAL" clId="{F9B84E5D-98BD-4A66-AE6C-CB7CE75E0FE1}" dt="2026-06-30T23:48:30.082" v="4274" actId="1036"/>
          <ac:picMkLst>
            <pc:docMk/>
            <pc:sldMk cId="2009962137" sldId="288"/>
            <ac:picMk id="10" creationId="{92E47295-5DC8-3D15-7E23-7EAD9E7BCF60}"/>
          </ac:picMkLst>
        </pc:picChg>
        <pc:picChg chg="del">
          <ac:chgData name="Megan Beatrice" userId="4e3aee32-f79d-455d-851c-a41e4656637b" providerId="ADAL" clId="{F9B84E5D-98BD-4A66-AE6C-CB7CE75E0FE1}" dt="2026-06-30T09:14:19.686" v="735" actId="478"/>
          <ac:picMkLst>
            <pc:docMk/>
            <pc:sldMk cId="2009962137" sldId="288"/>
            <ac:picMk id="11" creationId="{2285D9BD-0870-5436-755A-CE00FCB0B563}"/>
          </ac:picMkLst>
        </pc:picChg>
      </pc:sldChg>
      <pc:sldChg chg="addSp modSp add mod">
        <pc:chgData name="Megan Beatrice" userId="4e3aee32-f79d-455d-851c-a41e4656637b" providerId="ADAL" clId="{F9B84E5D-98BD-4A66-AE6C-CB7CE75E0FE1}" dt="2026-06-30T23:50:29.650" v="4385" actId="1036"/>
        <pc:sldMkLst>
          <pc:docMk/>
          <pc:sldMk cId="1346565341" sldId="289"/>
        </pc:sldMkLst>
        <pc:spChg chg="mod">
          <ac:chgData name="Megan Beatrice" userId="4e3aee32-f79d-455d-851c-a41e4656637b" providerId="ADAL" clId="{F9B84E5D-98BD-4A66-AE6C-CB7CE75E0FE1}" dt="2026-06-30T23:50:20.792" v="4380" actId="1037"/>
          <ac:spMkLst>
            <pc:docMk/>
            <pc:sldMk cId="1346565341" sldId="289"/>
            <ac:spMk id="2" creationId="{4CAEA25A-D6CC-5326-BABC-CB57BDF33093}"/>
          </ac:spMkLst>
        </pc:spChg>
        <pc:spChg chg="mod">
          <ac:chgData name="Megan Beatrice" userId="4e3aee32-f79d-455d-851c-a41e4656637b" providerId="ADAL" clId="{F9B84E5D-98BD-4A66-AE6C-CB7CE75E0FE1}" dt="2026-06-30T09:34:19.957" v="2372" actId="255"/>
          <ac:spMkLst>
            <pc:docMk/>
            <pc:sldMk cId="1346565341" sldId="289"/>
            <ac:spMk id="4" creationId="{DDE75A29-9D8A-60C6-2B02-FF72D99140C3}"/>
          </ac:spMkLst>
        </pc:spChg>
        <pc:spChg chg="add mod">
          <ac:chgData name="Megan Beatrice" userId="4e3aee32-f79d-455d-851c-a41e4656637b" providerId="ADAL" clId="{F9B84E5D-98BD-4A66-AE6C-CB7CE75E0FE1}" dt="2026-06-30T23:50:29.650" v="4385" actId="1036"/>
          <ac:spMkLst>
            <pc:docMk/>
            <pc:sldMk cId="1346565341" sldId="289"/>
            <ac:spMk id="5" creationId="{80A67B6B-071B-917E-D1FE-553925EA4484}"/>
          </ac:spMkLst>
        </pc:spChg>
        <pc:picChg chg="add mod">
          <ac:chgData name="Megan Beatrice" userId="4e3aee32-f79d-455d-851c-a41e4656637b" providerId="ADAL" clId="{F9B84E5D-98BD-4A66-AE6C-CB7CE75E0FE1}" dt="2026-06-30T23:50:16.964" v="4373" actId="1038"/>
          <ac:picMkLst>
            <pc:docMk/>
            <pc:sldMk cId="1346565341" sldId="289"/>
            <ac:picMk id="7" creationId="{6C7E0405-8EAB-269F-C7F4-3BF1ACED4A13}"/>
          </ac:picMkLst>
        </pc:picChg>
      </pc:sldChg>
      <pc:sldChg chg="addSp delSp modSp add mod">
        <pc:chgData name="Megan Beatrice" userId="4e3aee32-f79d-455d-851c-a41e4656637b" providerId="ADAL" clId="{F9B84E5D-98BD-4A66-AE6C-CB7CE75E0FE1}" dt="2026-06-30T23:58:44.830" v="4891" actId="1035"/>
        <pc:sldMkLst>
          <pc:docMk/>
          <pc:sldMk cId="212787915" sldId="290"/>
        </pc:sldMkLst>
        <pc:spChg chg="mod">
          <ac:chgData name="Megan Beatrice" userId="4e3aee32-f79d-455d-851c-a41e4656637b" providerId="ADAL" clId="{F9B84E5D-98BD-4A66-AE6C-CB7CE75E0FE1}" dt="2026-06-30T09:32:35.180" v="2356" actId="255"/>
          <ac:spMkLst>
            <pc:docMk/>
            <pc:sldMk cId="212787915" sldId="290"/>
            <ac:spMk id="3" creationId="{B130D759-FCED-B0D7-FDBC-F0C8C32414E7}"/>
          </ac:spMkLst>
        </pc:spChg>
        <pc:spChg chg="mod">
          <ac:chgData name="Megan Beatrice" userId="4e3aee32-f79d-455d-851c-a41e4656637b" providerId="ADAL" clId="{F9B84E5D-98BD-4A66-AE6C-CB7CE75E0FE1}" dt="2026-06-30T23:58:29.754" v="4886" actId="1076"/>
          <ac:spMkLst>
            <pc:docMk/>
            <pc:sldMk cId="212787915" sldId="290"/>
            <ac:spMk id="4" creationId="{D1383780-BE1C-22B3-1E7D-B241692B7326}"/>
          </ac:spMkLst>
        </pc:spChg>
        <pc:spChg chg="del">
          <ac:chgData name="Megan Beatrice" userId="4e3aee32-f79d-455d-851c-a41e4656637b" providerId="ADAL" clId="{F9B84E5D-98BD-4A66-AE6C-CB7CE75E0FE1}" dt="2026-06-30T23:30:35.778" v="3337" actId="478"/>
          <ac:spMkLst>
            <pc:docMk/>
            <pc:sldMk cId="212787915" sldId="290"/>
            <ac:spMk id="5" creationId="{32A6FC6A-DDBE-703A-0BB5-DE4823583307}"/>
          </ac:spMkLst>
        </pc:spChg>
        <pc:spChg chg="add del mod">
          <ac:chgData name="Megan Beatrice" userId="4e3aee32-f79d-455d-851c-a41e4656637b" providerId="ADAL" clId="{F9B84E5D-98BD-4A66-AE6C-CB7CE75E0FE1}" dt="2026-06-30T23:39:28.979" v="3971" actId="478"/>
          <ac:spMkLst>
            <pc:docMk/>
            <pc:sldMk cId="212787915" sldId="290"/>
            <ac:spMk id="8" creationId="{103FC58E-1631-283E-F21B-A93627F7A698}"/>
          </ac:spMkLst>
        </pc:spChg>
        <pc:spChg chg="add del mod">
          <ac:chgData name="Megan Beatrice" userId="4e3aee32-f79d-455d-851c-a41e4656637b" providerId="ADAL" clId="{F9B84E5D-98BD-4A66-AE6C-CB7CE75E0FE1}" dt="2026-06-30T23:51:16.508" v="4402" actId="478"/>
          <ac:spMkLst>
            <pc:docMk/>
            <pc:sldMk cId="212787915" sldId="290"/>
            <ac:spMk id="13" creationId="{59043418-23C7-23A9-DB1B-ACB4E5321400}"/>
          </ac:spMkLst>
        </pc:spChg>
        <pc:spChg chg="add mod">
          <ac:chgData name="Megan Beatrice" userId="4e3aee32-f79d-455d-851c-a41e4656637b" providerId="ADAL" clId="{F9B84E5D-98BD-4A66-AE6C-CB7CE75E0FE1}" dt="2026-06-30T23:52:48.802" v="4475" actId="207"/>
          <ac:spMkLst>
            <pc:docMk/>
            <pc:sldMk cId="212787915" sldId="290"/>
            <ac:spMk id="16" creationId="{A99DE075-55ED-8CA0-E09B-03B3923B6AB0}"/>
          </ac:spMkLst>
        </pc:spChg>
        <pc:picChg chg="add mod">
          <ac:chgData name="Megan Beatrice" userId="4e3aee32-f79d-455d-851c-a41e4656637b" providerId="ADAL" clId="{F9B84E5D-98BD-4A66-AE6C-CB7CE75E0FE1}" dt="2026-06-30T23:58:44.830" v="4891" actId="1035"/>
          <ac:picMkLst>
            <pc:docMk/>
            <pc:sldMk cId="212787915" sldId="290"/>
            <ac:picMk id="2" creationId="{B9D08A52-5479-8401-8986-78D84AFBB770}"/>
          </ac:picMkLst>
        </pc:picChg>
        <pc:picChg chg="add del mod">
          <ac:chgData name="Megan Beatrice" userId="4e3aee32-f79d-455d-851c-a41e4656637b" providerId="ADAL" clId="{F9B84E5D-98BD-4A66-AE6C-CB7CE75E0FE1}" dt="2026-06-30T23:51:03.817" v="4396" actId="478"/>
          <ac:picMkLst>
            <pc:docMk/>
            <pc:sldMk cId="212787915" sldId="290"/>
            <ac:picMk id="7" creationId="{548D34FC-2DF9-6EFB-A8AC-586C8073D629}"/>
          </ac:picMkLst>
        </pc:picChg>
        <pc:picChg chg="add del mod">
          <ac:chgData name="Megan Beatrice" userId="4e3aee32-f79d-455d-851c-a41e4656637b" providerId="ADAL" clId="{F9B84E5D-98BD-4A66-AE6C-CB7CE75E0FE1}" dt="2026-06-30T23:51:04.385" v="4397" actId="478"/>
          <ac:picMkLst>
            <pc:docMk/>
            <pc:sldMk cId="212787915" sldId="290"/>
            <ac:picMk id="9" creationId="{6C231DCE-0A16-77A8-FE57-92C47186D903}"/>
          </ac:picMkLst>
        </pc:picChg>
        <pc:picChg chg="add del mod">
          <ac:chgData name="Megan Beatrice" userId="4e3aee32-f79d-455d-851c-a41e4656637b" providerId="ADAL" clId="{F9B84E5D-98BD-4A66-AE6C-CB7CE75E0FE1}" dt="2026-06-30T09:38:53.234" v="2774" actId="478"/>
          <ac:picMkLst>
            <pc:docMk/>
            <pc:sldMk cId="212787915" sldId="290"/>
            <ac:picMk id="11" creationId="{A1EE2427-3A0C-D3A4-4024-4847256E5432}"/>
          </ac:picMkLst>
        </pc:picChg>
        <pc:picChg chg="add mod">
          <ac:chgData name="Megan Beatrice" userId="4e3aee32-f79d-455d-851c-a41e4656637b" providerId="ADAL" clId="{F9B84E5D-98BD-4A66-AE6C-CB7CE75E0FE1}" dt="2026-06-30T23:58:44.830" v="4891" actId="1035"/>
          <ac:picMkLst>
            <pc:docMk/>
            <pc:sldMk cId="212787915" sldId="290"/>
            <ac:picMk id="11" creationId="{A8B98C8F-A408-4798-C8AA-C6E5A2E2BE7C}"/>
          </ac:picMkLst>
        </pc:picChg>
        <pc:picChg chg="add mod">
          <ac:chgData name="Megan Beatrice" userId="4e3aee32-f79d-455d-851c-a41e4656637b" providerId="ADAL" clId="{F9B84E5D-98BD-4A66-AE6C-CB7CE75E0FE1}" dt="2026-06-30T23:58:44.830" v="4891" actId="1035"/>
          <ac:picMkLst>
            <pc:docMk/>
            <pc:sldMk cId="212787915" sldId="290"/>
            <ac:picMk id="14" creationId="{F6D49438-5EB7-00AA-25B4-393AC4130A1D}"/>
          </ac:picMkLst>
        </pc:picChg>
        <pc:picChg chg="add mod">
          <ac:chgData name="Megan Beatrice" userId="4e3aee32-f79d-455d-851c-a41e4656637b" providerId="ADAL" clId="{F9B84E5D-98BD-4A66-AE6C-CB7CE75E0FE1}" dt="2026-06-30T23:52:40.693" v="4473" actId="1076"/>
          <ac:picMkLst>
            <pc:docMk/>
            <pc:sldMk cId="212787915" sldId="290"/>
            <ac:picMk id="18" creationId="{1E24F9EB-EFA0-EEF3-B2ED-E7EC4E136B8B}"/>
          </ac:picMkLst>
        </pc:picChg>
      </pc:sldChg>
      <pc:sldChg chg="add del">
        <pc:chgData name="Megan Beatrice" userId="4e3aee32-f79d-455d-851c-a41e4656637b" providerId="ADAL" clId="{F9B84E5D-98BD-4A66-AE6C-CB7CE75E0FE1}" dt="2026-06-30T09:34:44.972" v="2373" actId="47"/>
        <pc:sldMkLst>
          <pc:docMk/>
          <pc:sldMk cId="1916767005" sldId="291"/>
        </pc:sldMkLst>
      </pc:sldChg>
      <pc:sldChg chg="addSp modSp add mod ord">
        <pc:chgData name="Megan Beatrice" userId="4e3aee32-f79d-455d-851c-a41e4656637b" providerId="ADAL" clId="{F9B84E5D-98BD-4A66-AE6C-CB7CE75E0FE1}" dt="2026-06-30T23:54:35.513" v="4554" actId="1076"/>
        <pc:sldMkLst>
          <pc:docMk/>
          <pc:sldMk cId="3724137042" sldId="291"/>
        </pc:sldMkLst>
        <pc:spChg chg="mod">
          <ac:chgData name="Megan Beatrice" userId="4e3aee32-f79d-455d-851c-a41e4656637b" providerId="ADAL" clId="{F9B84E5D-98BD-4A66-AE6C-CB7CE75E0FE1}" dt="2026-06-30T23:53:01.102" v="4477" actId="14100"/>
          <ac:spMkLst>
            <pc:docMk/>
            <pc:sldMk cId="3724137042" sldId="291"/>
            <ac:spMk id="2" creationId="{9E67F273-931F-B3C1-8148-98F55E96DB23}"/>
          </ac:spMkLst>
        </pc:spChg>
        <pc:spChg chg="mod">
          <ac:chgData name="Megan Beatrice" userId="4e3aee32-f79d-455d-851c-a41e4656637b" providerId="ADAL" clId="{F9B84E5D-98BD-4A66-AE6C-CB7CE75E0FE1}" dt="2026-06-30T09:39:53.084" v="2795" actId="20577"/>
          <ac:spMkLst>
            <pc:docMk/>
            <pc:sldMk cId="3724137042" sldId="291"/>
            <ac:spMk id="4" creationId="{D51705F7-5DCE-472D-199F-A7E346F79CE3}"/>
          </ac:spMkLst>
        </pc:spChg>
        <pc:spChg chg="add mod">
          <ac:chgData name="Megan Beatrice" userId="4e3aee32-f79d-455d-851c-a41e4656637b" providerId="ADAL" clId="{F9B84E5D-98BD-4A66-AE6C-CB7CE75E0FE1}" dt="2026-06-30T23:41:13.808" v="4120" actId="1076"/>
          <ac:spMkLst>
            <pc:docMk/>
            <pc:sldMk cId="3724137042" sldId="291"/>
            <ac:spMk id="5" creationId="{714602B9-4A61-D80B-BA74-861576CE3909}"/>
          </ac:spMkLst>
        </pc:spChg>
        <pc:spChg chg="add mod">
          <ac:chgData name="Megan Beatrice" userId="4e3aee32-f79d-455d-851c-a41e4656637b" providerId="ADAL" clId="{F9B84E5D-98BD-4A66-AE6C-CB7CE75E0FE1}" dt="2026-06-30T23:54:35.513" v="4554" actId="1076"/>
          <ac:spMkLst>
            <pc:docMk/>
            <pc:sldMk cId="3724137042" sldId="291"/>
            <ac:spMk id="6" creationId="{55F1D802-7D38-6D71-8C7A-9908C08C9CED}"/>
          </ac:spMkLst>
        </pc:spChg>
        <pc:picChg chg="add mod">
          <ac:chgData name="Megan Beatrice" userId="4e3aee32-f79d-455d-851c-a41e4656637b" providerId="ADAL" clId="{F9B84E5D-98BD-4A66-AE6C-CB7CE75E0FE1}" dt="2026-06-30T23:54:21.593" v="4553" actId="14100"/>
          <ac:picMkLst>
            <pc:docMk/>
            <pc:sldMk cId="3724137042" sldId="291"/>
            <ac:picMk id="8" creationId="{7C86D14F-23FB-537C-3EAA-EEDC6FC27AE9}"/>
          </ac:picMkLst>
        </pc:picChg>
      </pc:sldChg>
      <pc:sldChg chg="del">
        <pc:chgData name="Megan Beatrice" userId="4e3aee32-f79d-455d-851c-a41e4656637b" providerId="ADAL" clId="{F9B84E5D-98BD-4A66-AE6C-CB7CE75E0FE1}" dt="2026-06-30T08:59:05.061" v="0" actId="47"/>
        <pc:sldMkLst>
          <pc:docMk/>
          <pc:sldMk cId="3518036604" sldId="2076137754"/>
        </pc:sldMkLst>
      </pc:sldChg>
      <pc:sldMasterChg chg="del delSldLayout">
        <pc:chgData name="Megan Beatrice" userId="4e3aee32-f79d-455d-851c-a41e4656637b" providerId="ADAL" clId="{F9B84E5D-98BD-4A66-AE6C-CB7CE75E0FE1}" dt="2026-06-30T08:59:13.822" v="35"/>
        <pc:sldMasterMkLst>
          <pc:docMk/>
          <pc:sldMasterMk cId="979064997" sldId="2147483695"/>
        </pc:sldMasterMkLst>
        <pc:sldLayoutChg chg="del">
          <pc:chgData name="Megan Beatrice" userId="4e3aee32-f79d-455d-851c-a41e4656637b" providerId="ADAL" clId="{F9B84E5D-98BD-4A66-AE6C-CB7CE75E0FE1}" dt="2026-06-30T08:59:13.822" v="35"/>
          <pc:sldLayoutMkLst>
            <pc:docMk/>
            <pc:sldMasterMk cId="979064997" sldId="2147483695"/>
            <pc:sldLayoutMk cId="2165721399" sldId="2147483696"/>
          </pc:sldLayoutMkLst>
        </pc:sldLayoutChg>
      </pc:sldMasterChg>
      <pc:sldMasterChg chg="del delSldLayout">
        <pc:chgData name="Megan Beatrice" userId="4e3aee32-f79d-455d-851c-a41e4656637b" providerId="ADAL" clId="{F9B84E5D-98BD-4A66-AE6C-CB7CE75E0FE1}" dt="2026-06-30T08:59:13.822" v="35"/>
        <pc:sldMasterMkLst>
          <pc:docMk/>
          <pc:sldMasterMk cId="2559355282" sldId="2147483727"/>
        </pc:sldMasterMkLst>
        <pc:sldLayoutChg chg="del">
          <pc:chgData name="Megan Beatrice" userId="4e3aee32-f79d-455d-851c-a41e4656637b" providerId="ADAL" clId="{F9B84E5D-98BD-4A66-AE6C-CB7CE75E0FE1}" dt="2026-06-30T08:59:13.822" v="35"/>
          <pc:sldLayoutMkLst>
            <pc:docMk/>
            <pc:sldMasterMk cId="2559355282" sldId="2147483727"/>
            <pc:sldLayoutMk cId="2142190443" sldId="2147483746"/>
          </pc:sldLayoutMkLst>
        </pc:sldLayoutChg>
        <pc:sldLayoutChg chg="del">
          <pc:chgData name="Megan Beatrice" userId="4e3aee32-f79d-455d-851c-a41e4656637b" providerId="ADAL" clId="{F9B84E5D-98BD-4A66-AE6C-CB7CE75E0FE1}" dt="2026-06-30T08:59:13.822" v="35"/>
          <pc:sldLayoutMkLst>
            <pc:docMk/>
            <pc:sldMasterMk cId="2559355282" sldId="2147483727"/>
            <pc:sldLayoutMk cId="962569812" sldId="2147483763"/>
          </pc:sldLayoutMkLst>
        </pc:sldLayoutChg>
      </pc:sldMasterChg>
      <pc:sldMasterChg chg="del delSldLayout">
        <pc:chgData name="Megan Beatrice" userId="4e3aee32-f79d-455d-851c-a41e4656637b" providerId="ADAL" clId="{F9B84E5D-98BD-4A66-AE6C-CB7CE75E0FE1}" dt="2026-06-30T08:59:13.822" v="35"/>
        <pc:sldMasterMkLst>
          <pc:docMk/>
          <pc:sldMasterMk cId="1545479262" sldId="2147483732"/>
        </pc:sldMasterMkLst>
        <pc:sldLayoutChg chg="del">
          <pc:chgData name="Megan Beatrice" userId="4e3aee32-f79d-455d-851c-a41e4656637b" providerId="ADAL" clId="{F9B84E5D-98BD-4A66-AE6C-CB7CE75E0FE1}" dt="2026-06-30T08:59:13.822" v="35"/>
          <pc:sldLayoutMkLst>
            <pc:docMk/>
            <pc:sldMasterMk cId="1545479262" sldId="2147483732"/>
            <pc:sldLayoutMk cId="3920975502" sldId="2147483733"/>
          </pc:sldLayoutMkLst>
        </pc:sldLayoutChg>
        <pc:sldLayoutChg chg="del">
          <pc:chgData name="Megan Beatrice" userId="4e3aee32-f79d-455d-851c-a41e4656637b" providerId="ADAL" clId="{F9B84E5D-98BD-4A66-AE6C-CB7CE75E0FE1}" dt="2026-06-30T08:59:13.822" v="35"/>
          <pc:sldLayoutMkLst>
            <pc:docMk/>
            <pc:sldMasterMk cId="1545479262" sldId="2147483732"/>
            <pc:sldLayoutMk cId="2717781817" sldId="2147483734"/>
          </pc:sldLayoutMkLst>
        </pc:sldLayoutChg>
        <pc:sldLayoutChg chg="del">
          <pc:chgData name="Megan Beatrice" userId="4e3aee32-f79d-455d-851c-a41e4656637b" providerId="ADAL" clId="{F9B84E5D-98BD-4A66-AE6C-CB7CE75E0FE1}" dt="2026-06-30T08:59:13.822" v="35"/>
          <pc:sldLayoutMkLst>
            <pc:docMk/>
            <pc:sldMasterMk cId="1545479262" sldId="2147483732"/>
            <pc:sldLayoutMk cId="98577904" sldId="2147483735"/>
          </pc:sldLayoutMkLst>
        </pc:sldLayoutChg>
        <pc:sldLayoutChg chg="del">
          <pc:chgData name="Megan Beatrice" userId="4e3aee32-f79d-455d-851c-a41e4656637b" providerId="ADAL" clId="{F9B84E5D-98BD-4A66-AE6C-CB7CE75E0FE1}" dt="2026-06-30T08:59:13.822" v="35"/>
          <pc:sldLayoutMkLst>
            <pc:docMk/>
            <pc:sldMasterMk cId="1545479262" sldId="2147483732"/>
            <pc:sldLayoutMk cId="1528894704" sldId="2147483736"/>
          </pc:sldLayoutMkLst>
        </pc:sldLayoutChg>
        <pc:sldLayoutChg chg="del">
          <pc:chgData name="Megan Beatrice" userId="4e3aee32-f79d-455d-851c-a41e4656637b" providerId="ADAL" clId="{F9B84E5D-98BD-4A66-AE6C-CB7CE75E0FE1}" dt="2026-06-30T08:59:13.822" v="35"/>
          <pc:sldLayoutMkLst>
            <pc:docMk/>
            <pc:sldMasterMk cId="1545479262" sldId="2147483732"/>
            <pc:sldLayoutMk cId="4102324385" sldId="2147483737"/>
          </pc:sldLayoutMkLst>
        </pc:sldLayoutChg>
        <pc:sldLayoutChg chg="del">
          <pc:chgData name="Megan Beatrice" userId="4e3aee32-f79d-455d-851c-a41e4656637b" providerId="ADAL" clId="{F9B84E5D-98BD-4A66-AE6C-CB7CE75E0FE1}" dt="2026-06-30T08:59:13.822" v="35"/>
          <pc:sldLayoutMkLst>
            <pc:docMk/>
            <pc:sldMasterMk cId="1545479262" sldId="2147483732"/>
            <pc:sldLayoutMk cId="4096611040" sldId="2147483769"/>
          </pc:sldLayoutMkLst>
        </pc:sldLayoutChg>
      </pc:sldMasterChg>
      <pc:sldMasterChg chg="del delSldLayout">
        <pc:chgData name="Megan Beatrice" userId="4e3aee32-f79d-455d-851c-a41e4656637b" providerId="ADAL" clId="{F9B84E5D-98BD-4A66-AE6C-CB7CE75E0FE1}" dt="2026-06-30T08:59:13.822" v="35"/>
        <pc:sldMasterMkLst>
          <pc:docMk/>
          <pc:sldMasterMk cId="812700103" sldId="2147483756"/>
        </pc:sldMasterMkLst>
        <pc:sldLayoutChg chg="del">
          <pc:chgData name="Megan Beatrice" userId="4e3aee32-f79d-455d-851c-a41e4656637b" providerId="ADAL" clId="{F9B84E5D-98BD-4A66-AE6C-CB7CE75E0FE1}" dt="2026-06-30T08:59:13.822" v="35"/>
          <pc:sldLayoutMkLst>
            <pc:docMk/>
            <pc:sldMasterMk cId="812700103" sldId="2147483756"/>
            <pc:sldLayoutMk cId="3148783880" sldId="2147483757"/>
          </pc:sldLayoutMkLst>
        </pc:sldLayoutChg>
      </pc:sldMasterChg>
      <pc:sldMasterChg chg="del delSldLayout">
        <pc:chgData name="Megan Beatrice" userId="4e3aee32-f79d-455d-851c-a41e4656637b" providerId="ADAL" clId="{F9B84E5D-98BD-4A66-AE6C-CB7CE75E0FE1}" dt="2026-06-30T08:59:13.822" v="35"/>
        <pc:sldMasterMkLst>
          <pc:docMk/>
          <pc:sldMasterMk cId="1836061981" sldId="2147483758"/>
        </pc:sldMasterMkLst>
        <pc:sldLayoutChg chg="del">
          <pc:chgData name="Megan Beatrice" userId="4e3aee32-f79d-455d-851c-a41e4656637b" providerId="ADAL" clId="{F9B84E5D-98BD-4A66-AE6C-CB7CE75E0FE1}" dt="2026-06-30T08:59:13.822" v="35"/>
          <pc:sldLayoutMkLst>
            <pc:docMk/>
            <pc:sldMasterMk cId="1836061981" sldId="2147483758"/>
            <pc:sldLayoutMk cId="2007407736" sldId="2147483716"/>
          </pc:sldLayoutMkLst>
        </pc:sldLayoutChg>
        <pc:sldLayoutChg chg="del">
          <pc:chgData name="Megan Beatrice" userId="4e3aee32-f79d-455d-851c-a41e4656637b" providerId="ADAL" clId="{F9B84E5D-98BD-4A66-AE6C-CB7CE75E0FE1}" dt="2026-06-30T08:59:13.822" v="35"/>
          <pc:sldLayoutMkLst>
            <pc:docMk/>
            <pc:sldMasterMk cId="1836061981" sldId="2147483758"/>
            <pc:sldLayoutMk cId="3872711522" sldId="2147483717"/>
          </pc:sldLayoutMkLst>
        </pc:sldLayoutChg>
      </pc:sldMasterChg>
      <pc:sldMasterChg chg="del delSldLayout">
        <pc:chgData name="Megan Beatrice" userId="4e3aee32-f79d-455d-851c-a41e4656637b" providerId="ADAL" clId="{F9B84E5D-98BD-4A66-AE6C-CB7CE75E0FE1}" dt="2026-06-30T08:59:13.822" v="35"/>
        <pc:sldMasterMkLst>
          <pc:docMk/>
          <pc:sldMasterMk cId="1057758317" sldId="2147483759"/>
        </pc:sldMasterMkLst>
        <pc:sldLayoutChg chg="del">
          <pc:chgData name="Megan Beatrice" userId="4e3aee32-f79d-455d-851c-a41e4656637b" providerId="ADAL" clId="{F9B84E5D-98BD-4A66-AE6C-CB7CE75E0FE1}" dt="2026-06-30T08:59:13.822" v="35"/>
          <pc:sldLayoutMkLst>
            <pc:docMk/>
            <pc:sldMasterMk cId="1057758317" sldId="2147483759"/>
            <pc:sldLayoutMk cId="3916980912" sldId="2147483760"/>
          </pc:sldLayoutMkLst>
        </pc:sldLayoutChg>
        <pc:sldLayoutChg chg="del">
          <pc:chgData name="Megan Beatrice" userId="4e3aee32-f79d-455d-851c-a41e4656637b" providerId="ADAL" clId="{F9B84E5D-98BD-4A66-AE6C-CB7CE75E0FE1}" dt="2026-06-30T08:59:13.822" v="35"/>
          <pc:sldLayoutMkLst>
            <pc:docMk/>
            <pc:sldMasterMk cId="1057758317" sldId="2147483759"/>
            <pc:sldLayoutMk cId="1317840647" sldId="2147483761"/>
          </pc:sldLayoutMkLst>
        </pc:sldLayoutChg>
      </pc:sldMasterChg>
      <pc:sldMasterChg chg="del delSldLayout">
        <pc:chgData name="Megan Beatrice" userId="4e3aee32-f79d-455d-851c-a41e4656637b" providerId="ADAL" clId="{F9B84E5D-98BD-4A66-AE6C-CB7CE75E0FE1}" dt="2026-06-30T08:59:13.822" v="35"/>
        <pc:sldMasterMkLst>
          <pc:docMk/>
          <pc:sldMasterMk cId="8936879" sldId="2147483764"/>
        </pc:sldMasterMkLst>
        <pc:sldLayoutChg chg="del">
          <pc:chgData name="Megan Beatrice" userId="4e3aee32-f79d-455d-851c-a41e4656637b" providerId="ADAL" clId="{F9B84E5D-98BD-4A66-AE6C-CB7CE75E0FE1}" dt="2026-06-30T08:59:13.822" v="35"/>
          <pc:sldLayoutMkLst>
            <pc:docMk/>
            <pc:sldMasterMk cId="8936879" sldId="2147483764"/>
            <pc:sldLayoutMk cId="3154139465" sldId="214748376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1026A1-1D24-09E0-37CF-EE6B8529B5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8BA6A3F-CC55-3063-5430-DA83BD34A19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9F4639-4AFD-4F3D-B3E4-308685ACCDFA}" type="datetimeFigureOut">
              <a:rPr lang="en-US" smtClean="0"/>
              <a:t>7/1/2026</a:t>
            </a:fld>
            <a:endParaRPr lang="en-US"/>
          </a:p>
        </p:txBody>
      </p:sp>
      <p:sp>
        <p:nvSpPr>
          <p:cNvPr id="4" name="Footer Placeholder 3">
            <a:extLst>
              <a:ext uri="{FF2B5EF4-FFF2-40B4-BE49-F238E27FC236}">
                <a16:creationId xmlns:a16="http://schemas.microsoft.com/office/drawing/2014/main" id="{78A0689A-4158-6567-FA32-A61F3B807B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042CC09-4886-A791-7015-79692EB53D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A63E16-DCE8-4099-A189-9D4A3C2F8771}" type="slidenum">
              <a:rPr lang="en-US" smtClean="0"/>
              <a:t>‹#›</a:t>
            </a:fld>
            <a:endParaRPr lang="en-US"/>
          </a:p>
        </p:txBody>
      </p:sp>
    </p:spTree>
    <p:extLst>
      <p:ext uri="{BB962C8B-B14F-4D97-AF65-F5344CB8AC3E}">
        <p14:creationId xmlns:p14="http://schemas.microsoft.com/office/powerpoint/2010/main" val="179717561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6DBA90-3B71-8E4C-9CC7-985172A1A055}" type="datetimeFigureOut">
              <a:rPr lang="en-US" smtClean="0"/>
              <a:t>7/1/2026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788180-E4D7-FC4B-9D16-EE8772520A7F}" type="slidenum">
              <a:rPr lang="en-US" smtClean="0"/>
              <a:t>‹#›</a:t>
            </a:fld>
            <a:endParaRPr lang="en-US"/>
          </a:p>
        </p:txBody>
      </p:sp>
    </p:spTree>
    <p:extLst>
      <p:ext uri="{BB962C8B-B14F-4D97-AF65-F5344CB8AC3E}">
        <p14:creationId xmlns:p14="http://schemas.microsoft.com/office/powerpoint/2010/main" val="2826526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88180-E4D7-FC4B-9D16-EE8772520A7F}" type="slidenum">
              <a:rPr lang="en-US" smtClean="0"/>
              <a:t>2</a:t>
            </a:fld>
            <a:endParaRPr lang="en-US"/>
          </a:p>
        </p:txBody>
      </p:sp>
    </p:spTree>
    <p:extLst>
      <p:ext uri="{BB962C8B-B14F-4D97-AF65-F5344CB8AC3E}">
        <p14:creationId xmlns:p14="http://schemas.microsoft.com/office/powerpoint/2010/main" val="233203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063E8-2C14-08F6-8239-DC08BB28C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9A3C8-1A3F-9676-C189-5A1FEDDDCC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E2BF0E-9918-0C6C-FB5D-ADAA7DC9E3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085487-FC8E-2C57-5A49-4595E7829E24}"/>
              </a:ext>
            </a:extLst>
          </p:cNvPr>
          <p:cNvSpPr>
            <a:spLocks noGrp="1"/>
          </p:cNvSpPr>
          <p:nvPr>
            <p:ph type="sldNum" sz="quarter" idx="5"/>
          </p:nvPr>
        </p:nvSpPr>
        <p:spPr/>
        <p:txBody>
          <a:bodyPr/>
          <a:lstStyle/>
          <a:p>
            <a:fld id="{7C788180-E4D7-FC4B-9D16-EE8772520A7F}" type="slidenum">
              <a:rPr lang="en-US" smtClean="0"/>
              <a:t>4</a:t>
            </a:fld>
            <a:endParaRPr lang="en-US"/>
          </a:p>
        </p:txBody>
      </p:sp>
    </p:spTree>
    <p:extLst>
      <p:ext uri="{BB962C8B-B14F-4D97-AF65-F5344CB8AC3E}">
        <p14:creationId xmlns:p14="http://schemas.microsoft.com/office/powerpoint/2010/main" val="3047365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C788180-E4D7-FC4B-9D16-EE8772520A7F}" type="slidenum">
              <a:rPr lang="en-US" smtClean="0"/>
              <a:t>5</a:t>
            </a:fld>
            <a:endParaRPr lang="en-US"/>
          </a:p>
        </p:txBody>
      </p:sp>
    </p:spTree>
    <p:extLst>
      <p:ext uri="{BB962C8B-B14F-4D97-AF65-F5344CB8AC3E}">
        <p14:creationId xmlns:p14="http://schemas.microsoft.com/office/powerpoint/2010/main" val="3331692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1995B-C123-0C6B-10F3-417BA508E2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FE599-B43D-FDA8-89D6-B2740F3218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16C88B-46ED-98CE-9747-973F176737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C97DC73-FBBF-2BB1-EC24-B1908787185D}"/>
              </a:ext>
            </a:extLst>
          </p:cNvPr>
          <p:cNvSpPr>
            <a:spLocks noGrp="1"/>
          </p:cNvSpPr>
          <p:nvPr>
            <p:ph type="sldNum" sz="quarter" idx="5"/>
          </p:nvPr>
        </p:nvSpPr>
        <p:spPr/>
        <p:txBody>
          <a:bodyPr/>
          <a:lstStyle/>
          <a:p>
            <a:fld id="{7C788180-E4D7-FC4B-9D16-EE8772520A7F}" type="slidenum">
              <a:rPr lang="en-US" smtClean="0"/>
              <a:t>6</a:t>
            </a:fld>
            <a:endParaRPr lang="en-US"/>
          </a:p>
        </p:txBody>
      </p:sp>
    </p:spTree>
    <p:extLst>
      <p:ext uri="{BB962C8B-B14F-4D97-AF65-F5344CB8AC3E}">
        <p14:creationId xmlns:p14="http://schemas.microsoft.com/office/powerpoint/2010/main" val="2292738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85D7F-7545-95D4-FD3E-771C1F65C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F7AF0-F54B-FD19-242A-0D6F83302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D8C69D-80E2-BCFE-DD14-416C6407CF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06D0DC-BF6C-B992-F734-56C513AC1489}"/>
              </a:ext>
            </a:extLst>
          </p:cNvPr>
          <p:cNvSpPr>
            <a:spLocks noGrp="1"/>
          </p:cNvSpPr>
          <p:nvPr>
            <p:ph type="sldNum" sz="quarter" idx="5"/>
          </p:nvPr>
        </p:nvSpPr>
        <p:spPr/>
        <p:txBody>
          <a:bodyPr/>
          <a:lstStyle/>
          <a:p>
            <a:fld id="{7C788180-E4D7-FC4B-9D16-EE8772520A7F}" type="slidenum">
              <a:rPr lang="en-US" smtClean="0"/>
              <a:t>8</a:t>
            </a:fld>
            <a:endParaRPr lang="en-US"/>
          </a:p>
        </p:txBody>
      </p:sp>
    </p:spTree>
    <p:extLst>
      <p:ext uri="{BB962C8B-B14F-4D97-AF65-F5344CB8AC3E}">
        <p14:creationId xmlns:p14="http://schemas.microsoft.com/office/powerpoint/2010/main" val="3028221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E8E9E9"/>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27DA22E-54F0-DBD1-E142-E3B51D0BD36E}"/>
              </a:ext>
            </a:extLst>
          </p:cNvPr>
          <p:cNvSpPr>
            <a:spLocks noGrp="1"/>
          </p:cNvSpPr>
          <p:nvPr>
            <p:ph type="title"/>
          </p:nvPr>
        </p:nvSpPr>
        <p:spPr>
          <a:xfrm>
            <a:off x="609600" y="1644569"/>
            <a:ext cx="6310895" cy="2154926"/>
          </a:xfrm>
          <a:prstGeom prst="rect">
            <a:avLst/>
          </a:prstGeom>
        </p:spPr>
        <p:txBody>
          <a:bodyPr vert="horz" lIns="0" tIns="0" rIns="0" bIns="0" rtlCol="0" anchor="ctr" anchorCtr="0">
            <a:noAutofit/>
          </a:bodyPr>
          <a:lstStyle/>
          <a:p>
            <a:r>
              <a:rPr lang="en-GB"/>
              <a:t>Click to edit Master title style</a:t>
            </a:r>
          </a:p>
        </p:txBody>
      </p:sp>
    </p:spTree>
    <p:extLst>
      <p:ext uri="{BB962C8B-B14F-4D97-AF65-F5344CB8AC3E}">
        <p14:creationId xmlns:p14="http://schemas.microsoft.com/office/powerpoint/2010/main" val="405985167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EA2DE-04D8-7293-7252-F9C0BCF6301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CD6FE67A-958D-F4EE-FDDE-522CA1DE465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Tree>
    <p:extLst>
      <p:ext uri="{BB962C8B-B14F-4D97-AF65-F5344CB8AC3E}">
        <p14:creationId xmlns:p14="http://schemas.microsoft.com/office/powerpoint/2010/main" val="588843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3AD983F-1262-FCB2-7310-89CFF743942E}"/>
              </a:ext>
            </a:extLst>
          </p:cNvPr>
          <p:cNvSpPr>
            <a:spLocks noGrp="1"/>
          </p:cNvSpPr>
          <p:nvPr>
            <p:ph type="body" sz="quarter" idx="10"/>
          </p:nvPr>
        </p:nvSpPr>
        <p:spPr>
          <a:xfrm>
            <a:off x="549275" y="3429000"/>
            <a:ext cx="11072813" cy="657225"/>
          </a:xfrm>
          <a:prstGeom prst="rect">
            <a:avLst/>
          </a:prstGeom>
        </p:spPr>
        <p:txBody>
          <a:bodyPr/>
          <a:lstStyle>
            <a:lvl1pPr>
              <a:defRPr sz="2000"/>
            </a:lvl1pPr>
          </a:lstStyle>
          <a:p>
            <a:pPr lvl="0"/>
            <a:r>
              <a:rPr lang="en-GB"/>
              <a:t>Click to edit Master text styles</a:t>
            </a:r>
          </a:p>
        </p:txBody>
      </p:sp>
      <p:sp>
        <p:nvSpPr>
          <p:cNvPr id="4" name="Title 1">
            <a:extLst>
              <a:ext uri="{FF2B5EF4-FFF2-40B4-BE49-F238E27FC236}">
                <a16:creationId xmlns:a16="http://schemas.microsoft.com/office/drawing/2014/main" id="{7C917A22-55BA-DA70-C61C-AAF0542B1124}"/>
              </a:ext>
            </a:extLst>
          </p:cNvPr>
          <p:cNvSpPr>
            <a:spLocks noGrp="1"/>
          </p:cNvSpPr>
          <p:nvPr>
            <p:ph type="title"/>
          </p:nvPr>
        </p:nvSpPr>
        <p:spPr>
          <a:xfrm>
            <a:off x="549275" y="2262342"/>
            <a:ext cx="11072813" cy="626728"/>
          </a:xfrm>
          <a:prstGeom prst="rect">
            <a:avLst/>
          </a:prstGeom>
        </p:spPr>
        <p:txBody>
          <a:bodyPr/>
          <a:lstStyle>
            <a:lvl1pPr>
              <a:defRPr sz="3600"/>
            </a:lvl1pPr>
          </a:lstStyle>
          <a:p>
            <a:r>
              <a:rPr lang="en-GB" dirty="0"/>
              <a:t>Click to edit Master title style</a:t>
            </a:r>
            <a:endParaRPr lang="en-AU" dirty="0"/>
          </a:p>
        </p:txBody>
      </p:sp>
    </p:spTree>
    <p:extLst>
      <p:ext uri="{BB962C8B-B14F-4D97-AF65-F5344CB8AC3E}">
        <p14:creationId xmlns:p14="http://schemas.microsoft.com/office/powerpoint/2010/main" val="689034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Freeform: Shape 12">
            <a:extLst>
              <a:ext uri="{FF2B5EF4-FFF2-40B4-BE49-F238E27FC236}">
                <a16:creationId xmlns:a16="http://schemas.microsoft.com/office/drawing/2014/main" id="{8EEB47BA-4B8F-B378-1BDC-C96581238CF9}"/>
              </a:ext>
            </a:extLst>
          </p:cNvPr>
          <p:cNvSpPr/>
          <p:nvPr userDrawn="1"/>
        </p:nvSpPr>
        <p:spPr>
          <a:xfrm>
            <a:off x="0" y="0"/>
            <a:ext cx="6579960" cy="1625684"/>
          </a:xfrm>
          <a:custGeom>
            <a:avLst/>
            <a:gdLst>
              <a:gd name="connsiteX0" fmla="*/ 0 w 6579960"/>
              <a:gd name="connsiteY0" fmla="*/ 0 h 1625684"/>
              <a:gd name="connsiteX1" fmla="*/ 6579960 w 6579960"/>
              <a:gd name="connsiteY1" fmla="*/ 0 h 1625684"/>
              <a:gd name="connsiteX2" fmla="*/ 6577789 w 6579960"/>
              <a:gd name="connsiteY2" fmla="*/ 41700 h 1625684"/>
              <a:gd name="connsiteX3" fmla="*/ 4767732 w 6579960"/>
              <a:gd name="connsiteY3" fmla="*/ 1625684 h 1625684"/>
              <a:gd name="connsiteX4" fmla="*/ 0 w 6579960"/>
              <a:gd name="connsiteY4" fmla="*/ 1625684 h 1625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9960" h="1625684">
                <a:moveTo>
                  <a:pt x="0" y="0"/>
                </a:moveTo>
                <a:lnTo>
                  <a:pt x="6579960" y="0"/>
                </a:lnTo>
                <a:lnTo>
                  <a:pt x="6577789" y="41700"/>
                </a:lnTo>
                <a:cubicBezTo>
                  <a:pt x="6484615" y="931400"/>
                  <a:pt x="5709783" y="1625684"/>
                  <a:pt x="4767732" y="1625684"/>
                </a:cubicBezTo>
                <a:lnTo>
                  <a:pt x="0" y="1625684"/>
                </a:lnTo>
                <a:close/>
              </a:path>
            </a:pathLst>
          </a:custGeom>
          <a:solidFill>
            <a:srgbClr val="007D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Isosceles Triangle 5">
            <a:extLst>
              <a:ext uri="{FF2B5EF4-FFF2-40B4-BE49-F238E27FC236}">
                <a16:creationId xmlns:a16="http://schemas.microsoft.com/office/drawing/2014/main" id="{9CC938CA-72C7-6503-78B4-26CE28587767}"/>
              </a:ext>
            </a:extLst>
          </p:cNvPr>
          <p:cNvSpPr>
            <a:spLocks noChangeAspect="1"/>
          </p:cNvSpPr>
          <p:nvPr userDrawn="1"/>
        </p:nvSpPr>
        <p:spPr>
          <a:xfrm rot="5400000">
            <a:off x="-44318" y="647808"/>
            <a:ext cx="418704" cy="330068"/>
          </a:xfrm>
          <a:prstGeom prst="triangle">
            <a:avLst>
              <a:gd name="adj" fmla="val 48429"/>
            </a:avLst>
          </a:prstGeom>
          <a:solidFill>
            <a:srgbClr val="54C0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4;p3">
            <a:extLst>
              <a:ext uri="{FF2B5EF4-FFF2-40B4-BE49-F238E27FC236}">
                <a16:creationId xmlns:a16="http://schemas.microsoft.com/office/drawing/2014/main" id="{C022A674-84AA-03B6-A887-B95083A91599}"/>
              </a:ext>
            </a:extLst>
          </p:cNvPr>
          <p:cNvSpPr txBox="1">
            <a:spLocks noGrp="1"/>
          </p:cNvSpPr>
          <p:nvPr>
            <p:ph type="title"/>
          </p:nvPr>
        </p:nvSpPr>
        <p:spPr>
          <a:xfrm>
            <a:off x="604837" y="-1"/>
            <a:ext cx="9483679" cy="1625683"/>
          </a:xfrm>
          <a:prstGeom prst="rect">
            <a:avLst/>
          </a:prstGeom>
        </p:spPr>
        <p:txBody>
          <a:bodyPr spcFirstLastPara="1" wrap="square" lIns="0" tIns="0" rIns="0" bIns="0" anchor="ctr" anchorCtr="0">
            <a:noAutofit/>
          </a:bodyPr>
          <a:lstStyle>
            <a:lvl1pPr lvl="0" algn="l">
              <a:spcBef>
                <a:spcPts val="0"/>
              </a:spcBef>
              <a:spcAft>
                <a:spcPts val="0"/>
              </a:spcAft>
              <a:buSzPts val="3600"/>
              <a:buNone/>
              <a:defRPr sz="2600" b="0" i="0" kern="1000" cap="none" spc="0" baseline="0">
                <a:solidFill>
                  <a:schemeClr val="bg1"/>
                </a:solidFill>
                <a:latin typeface="+mj-lt"/>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 name="Google Shape;7;p1">
            <a:extLst>
              <a:ext uri="{FF2B5EF4-FFF2-40B4-BE49-F238E27FC236}">
                <a16:creationId xmlns:a16="http://schemas.microsoft.com/office/drawing/2014/main" id="{357010A8-D3BB-0368-4DAF-DA8BF8CB5107}"/>
              </a:ext>
            </a:extLst>
          </p:cNvPr>
          <p:cNvSpPr txBox="1">
            <a:spLocks noGrp="1"/>
          </p:cNvSpPr>
          <p:nvPr>
            <p:ph idx="1"/>
          </p:nvPr>
        </p:nvSpPr>
        <p:spPr>
          <a:xfrm>
            <a:off x="604837" y="2087327"/>
            <a:ext cx="11020425" cy="4140200"/>
          </a:xfrm>
          <a:prstGeom prst="rect">
            <a:avLst/>
          </a:prstGeom>
          <a:noFill/>
          <a:ln>
            <a:noFill/>
          </a:ln>
        </p:spPr>
        <p:txBody>
          <a:bodyPr spcFirstLastPara="1" wrap="square" lIns="0" tIns="0" rIns="0" bIns="0" anchor="t" anchorCtr="0">
            <a:noAutofit/>
          </a:bodyPr>
          <a:lstStyle>
            <a:lvl1pPr marL="270000" lvl="0" indent="-270000">
              <a:lnSpc>
                <a:spcPct val="100000"/>
              </a:lnSpc>
              <a:spcBef>
                <a:spcPts val="0"/>
              </a:spcBef>
              <a:spcAft>
                <a:spcPts val="1000"/>
              </a:spcAft>
              <a:buClr>
                <a:schemeClr val="dk2"/>
              </a:buClr>
              <a:buSzPts val="1800"/>
              <a:buFontTx/>
              <a:buBlip>
                <a:blip r:embed="rId2"/>
              </a:buBlip>
              <a:defRPr sz="1800" b="0" i="0" baseline="0">
                <a:solidFill>
                  <a:schemeClr val="tx1"/>
                </a:solidFill>
                <a:latin typeface="+mn-lt"/>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2143596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Freeform: Shape 12">
            <a:extLst>
              <a:ext uri="{FF2B5EF4-FFF2-40B4-BE49-F238E27FC236}">
                <a16:creationId xmlns:a16="http://schemas.microsoft.com/office/drawing/2014/main" id="{8EEB47BA-4B8F-B378-1BDC-C96581238CF9}"/>
              </a:ext>
            </a:extLst>
          </p:cNvPr>
          <p:cNvSpPr/>
          <p:nvPr userDrawn="1"/>
        </p:nvSpPr>
        <p:spPr>
          <a:xfrm>
            <a:off x="0" y="0"/>
            <a:ext cx="6579960" cy="1625684"/>
          </a:xfrm>
          <a:custGeom>
            <a:avLst/>
            <a:gdLst>
              <a:gd name="connsiteX0" fmla="*/ 0 w 6579960"/>
              <a:gd name="connsiteY0" fmla="*/ 0 h 1625684"/>
              <a:gd name="connsiteX1" fmla="*/ 6579960 w 6579960"/>
              <a:gd name="connsiteY1" fmla="*/ 0 h 1625684"/>
              <a:gd name="connsiteX2" fmla="*/ 6577789 w 6579960"/>
              <a:gd name="connsiteY2" fmla="*/ 41700 h 1625684"/>
              <a:gd name="connsiteX3" fmla="*/ 4767732 w 6579960"/>
              <a:gd name="connsiteY3" fmla="*/ 1625684 h 1625684"/>
              <a:gd name="connsiteX4" fmla="*/ 0 w 6579960"/>
              <a:gd name="connsiteY4" fmla="*/ 1625684 h 1625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9960" h="1625684">
                <a:moveTo>
                  <a:pt x="0" y="0"/>
                </a:moveTo>
                <a:lnTo>
                  <a:pt x="6579960" y="0"/>
                </a:lnTo>
                <a:lnTo>
                  <a:pt x="6577789" y="41700"/>
                </a:lnTo>
                <a:cubicBezTo>
                  <a:pt x="6484615" y="931400"/>
                  <a:pt x="5709783" y="1625684"/>
                  <a:pt x="4767732" y="1625684"/>
                </a:cubicBezTo>
                <a:lnTo>
                  <a:pt x="0" y="1625684"/>
                </a:lnTo>
                <a:close/>
              </a:path>
            </a:pathLst>
          </a:custGeom>
          <a:solidFill>
            <a:srgbClr val="C742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Isosceles Triangle 5">
            <a:extLst>
              <a:ext uri="{FF2B5EF4-FFF2-40B4-BE49-F238E27FC236}">
                <a16:creationId xmlns:a16="http://schemas.microsoft.com/office/drawing/2014/main" id="{9CC938CA-72C7-6503-78B4-26CE28587767}"/>
              </a:ext>
            </a:extLst>
          </p:cNvPr>
          <p:cNvSpPr>
            <a:spLocks noChangeAspect="1"/>
          </p:cNvSpPr>
          <p:nvPr userDrawn="1"/>
        </p:nvSpPr>
        <p:spPr>
          <a:xfrm rot="5400000">
            <a:off x="-44318" y="647808"/>
            <a:ext cx="418704" cy="330068"/>
          </a:xfrm>
          <a:prstGeom prst="triangle">
            <a:avLst>
              <a:gd name="adj" fmla="val 48429"/>
            </a:avLst>
          </a:prstGeom>
          <a:solidFill>
            <a:srgbClr val="E1E2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4;p3">
            <a:extLst>
              <a:ext uri="{FF2B5EF4-FFF2-40B4-BE49-F238E27FC236}">
                <a16:creationId xmlns:a16="http://schemas.microsoft.com/office/drawing/2014/main" id="{C022A674-84AA-03B6-A887-B95083A91599}"/>
              </a:ext>
            </a:extLst>
          </p:cNvPr>
          <p:cNvSpPr txBox="1">
            <a:spLocks noGrp="1"/>
          </p:cNvSpPr>
          <p:nvPr>
            <p:ph type="title"/>
          </p:nvPr>
        </p:nvSpPr>
        <p:spPr>
          <a:xfrm>
            <a:off x="604837" y="-1"/>
            <a:ext cx="9483679" cy="1625683"/>
          </a:xfrm>
          <a:prstGeom prst="rect">
            <a:avLst/>
          </a:prstGeom>
        </p:spPr>
        <p:txBody>
          <a:bodyPr spcFirstLastPara="1" wrap="square" lIns="0" tIns="0" rIns="0" bIns="0" anchor="ctr" anchorCtr="0">
            <a:noAutofit/>
          </a:bodyPr>
          <a:lstStyle>
            <a:lvl1pPr lvl="0" algn="l">
              <a:spcBef>
                <a:spcPts val="0"/>
              </a:spcBef>
              <a:spcAft>
                <a:spcPts val="0"/>
              </a:spcAft>
              <a:buSzPts val="3600"/>
              <a:buNone/>
              <a:defRPr sz="2600" b="0" i="0" kern="1000" cap="none" spc="0" baseline="0">
                <a:solidFill>
                  <a:schemeClr val="bg1"/>
                </a:solidFill>
                <a:latin typeface="+mj-lt"/>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 name="Google Shape;7;p1">
            <a:extLst>
              <a:ext uri="{FF2B5EF4-FFF2-40B4-BE49-F238E27FC236}">
                <a16:creationId xmlns:a16="http://schemas.microsoft.com/office/drawing/2014/main" id="{4F4B1936-C430-2640-6C08-6979C30845CA}"/>
              </a:ext>
            </a:extLst>
          </p:cNvPr>
          <p:cNvSpPr txBox="1">
            <a:spLocks noGrp="1"/>
          </p:cNvSpPr>
          <p:nvPr>
            <p:ph idx="1"/>
          </p:nvPr>
        </p:nvSpPr>
        <p:spPr>
          <a:xfrm>
            <a:off x="604837" y="2087327"/>
            <a:ext cx="11020425" cy="4140200"/>
          </a:xfrm>
          <a:prstGeom prst="rect">
            <a:avLst/>
          </a:prstGeom>
          <a:noFill/>
          <a:ln>
            <a:noFill/>
          </a:ln>
        </p:spPr>
        <p:txBody>
          <a:bodyPr spcFirstLastPara="1" wrap="square" lIns="0" tIns="0" rIns="0" bIns="0" anchor="t" anchorCtr="0">
            <a:noAutofit/>
          </a:bodyPr>
          <a:lstStyle>
            <a:lvl1pPr marL="270000" lvl="0" indent="-270000">
              <a:lnSpc>
                <a:spcPct val="100000"/>
              </a:lnSpc>
              <a:spcBef>
                <a:spcPts val="0"/>
              </a:spcBef>
              <a:spcAft>
                <a:spcPts val="1000"/>
              </a:spcAft>
              <a:buClr>
                <a:schemeClr val="dk2"/>
              </a:buClr>
              <a:buSzPts val="1800"/>
              <a:buFontTx/>
              <a:buBlip>
                <a:blip r:embed="rId2"/>
              </a:buBlip>
              <a:defRPr sz="1800" b="0" i="0" baseline="0">
                <a:solidFill>
                  <a:schemeClr val="tx1"/>
                </a:solidFill>
                <a:latin typeface="+mn-lt"/>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10753428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file:////Users/rob.walker/Pictures/Deakin%20Automation%20Results/DEAKIN%20LAW%20SCHOOL/DU-Law-S_Logo-Set/PNG/DU-Law-S_Logo-Stacked-Reverse.png" TargetMode="Externa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file:////Users/rob.walker/Pictures/Deakin%20Automation%20Results/DEAKIN%20LAW%20SCHOOL/DU-Law-S_Logo-Set/PNG/DU-Law-S_Logo-Stacked-Reverse.png"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8E9E9"/>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2A977FE-703E-F38F-4881-D6555D2080C0}"/>
              </a:ext>
            </a:extLst>
          </p:cNvPr>
          <p:cNvSpPr>
            <a:spLocks/>
          </p:cNvSpPr>
          <p:nvPr userDrawn="1"/>
        </p:nvSpPr>
        <p:spPr bwMode="auto">
          <a:xfrm flipH="1">
            <a:off x="7858486" y="1654433"/>
            <a:ext cx="4333513" cy="2159273"/>
          </a:xfrm>
          <a:custGeom>
            <a:avLst/>
            <a:gdLst>
              <a:gd name="connsiteX0" fmla="*/ 3258672 w 4333513"/>
              <a:gd name="connsiteY0" fmla="*/ 0 h 2159273"/>
              <a:gd name="connsiteX1" fmla="*/ 0 w 4333513"/>
              <a:gd name="connsiteY1" fmla="*/ 0 h 2159273"/>
              <a:gd name="connsiteX2" fmla="*/ 0 w 4333513"/>
              <a:gd name="connsiteY2" fmla="*/ 2159273 h 2159273"/>
              <a:gd name="connsiteX3" fmla="*/ 3258672 w 4333513"/>
              <a:gd name="connsiteY3" fmla="*/ 2159273 h 2159273"/>
              <a:gd name="connsiteX4" fmla="*/ 4333513 w 4333513"/>
              <a:gd name="connsiteY4" fmla="*/ 1080832 h 2159273"/>
              <a:gd name="connsiteX5" fmla="*/ 3258672 w 4333513"/>
              <a:gd name="connsiteY5" fmla="*/ 0 h 215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3513" h="2159273">
                <a:moveTo>
                  <a:pt x="3258672" y="0"/>
                </a:moveTo>
                <a:lnTo>
                  <a:pt x="0" y="0"/>
                </a:lnTo>
                <a:lnTo>
                  <a:pt x="0" y="2159273"/>
                </a:lnTo>
                <a:lnTo>
                  <a:pt x="3258672" y="2159273"/>
                </a:lnTo>
                <a:cubicBezTo>
                  <a:pt x="3852099" y="2159273"/>
                  <a:pt x="4333513" y="1676246"/>
                  <a:pt x="4333513" y="1080832"/>
                </a:cubicBezTo>
                <a:cubicBezTo>
                  <a:pt x="4333513" y="483027"/>
                  <a:pt x="3852099" y="0"/>
                  <a:pt x="3258672" y="0"/>
                </a:cubicBezTo>
                <a:close/>
              </a:path>
            </a:pathLst>
          </a:custGeom>
          <a:solidFill>
            <a:srgbClr val="007D98"/>
          </a:solidFill>
          <a:ln>
            <a:noFill/>
          </a:ln>
        </p:spPr>
        <p:txBody>
          <a:bodyPr vert="horz" wrap="square" lIns="91440" tIns="45720" rIns="91440" bIns="45720" numCol="1" anchor="t" anchorCtr="0" compatLnSpc="1">
            <a:prstTxWarp prst="textNoShape">
              <a:avLst/>
            </a:prstTxWarp>
            <a:noAutofit/>
          </a:bodyPr>
          <a:lstStyle/>
          <a:p>
            <a:endParaRPr lang="en-AU"/>
          </a:p>
        </p:txBody>
      </p:sp>
      <p:sp>
        <p:nvSpPr>
          <p:cNvPr id="14" name="Freeform 13">
            <a:extLst>
              <a:ext uri="{FF2B5EF4-FFF2-40B4-BE49-F238E27FC236}">
                <a16:creationId xmlns:a16="http://schemas.microsoft.com/office/drawing/2014/main" id="{D929B302-6D73-6D51-468A-6D2E85FADF7F}"/>
              </a:ext>
            </a:extLst>
          </p:cNvPr>
          <p:cNvSpPr>
            <a:spLocks/>
          </p:cNvSpPr>
          <p:nvPr userDrawn="1"/>
        </p:nvSpPr>
        <p:spPr bwMode="auto">
          <a:xfrm>
            <a:off x="0" y="1646412"/>
            <a:ext cx="7858486" cy="2160000"/>
          </a:xfrm>
          <a:custGeom>
            <a:avLst/>
            <a:gdLst>
              <a:gd name="connsiteX0" fmla="*/ 0 w 7858486"/>
              <a:gd name="connsiteY0" fmla="*/ 0 h 2175314"/>
              <a:gd name="connsiteX1" fmla="*/ 1472987 w 7858486"/>
              <a:gd name="connsiteY1" fmla="*/ 5346 h 2175314"/>
              <a:gd name="connsiteX2" fmla="*/ 6783645 w 7858486"/>
              <a:gd name="connsiteY2" fmla="*/ 5346 h 2175314"/>
              <a:gd name="connsiteX3" fmla="*/ 7858486 w 7858486"/>
              <a:gd name="connsiteY3" fmla="*/ 1086178 h 2175314"/>
              <a:gd name="connsiteX4" fmla="*/ 6783645 w 7858486"/>
              <a:gd name="connsiteY4" fmla="*/ 2164619 h 2175314"/>
              <a:gd name="connsiteX5" fmla="*/ 1513321 w 7858486"/>
              <a:gd name="connsiteY5" fmla="*/ 2164619 h 2175314"/>
              <a:gd name="connsiteX6" fmla="*/ 0 w 7858486"/>
              <a:gd name="connsiteY6" fmla="*/ 2175314 h 217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8486" h="2175314">
                <a:moveTo>
                  <a:pt x="0" y="0"/>
                </a:moveTo>
                <a:lnTo>
                  <a:pt x="1472987" y="5346"/>
                </a:lnTo>
                <a:lnTo>
                  <a:pt x="6783645" y="5346"/>
                </a:lnTo>
                <a:cubicBezTo>
                  <a:pt x="7377072" y="5346"/>
                  <a:pt x="7858486" y="488373"/>
                  <a:pt x="7858486" y="1086178"/>
                </a:cubicBezTo>
                <a:cubicBezTo>
                  <a:pt x="7858486" y="1681592"/>
                  <a:pt x="7377072" y="2164619"/>
                  <a:pt x="6783645" y="2164619"/>
                </a:cubicBezTo>
                <a:lnTo>
                  <a:pt x="1513321" y="2164619"/>
                </a:lnTo>
                <a:lnTo>
                  <a:pt x="0" y="2175314"/>
                </a:lnTo>
                <a:close/>
              </a:path>
            </a:pathLst>
          </a:custGeom>
          <a:solidFill>
            <a:srgbClr val="54C0B1"/>
          </a:solidFill>
          <a:ln>
            <a:noFill/>
          </a:ln>
        </p:spPr>
        <p:txBody>
          <a:bodyPr vert="horz" wrap="square" lIns="91440" tIns="45720" rIns="91440" bIns="45720" numCol="1" anchor="t" anchorCtr="0" compatLnSpc="1">
            <a:prstTxWarp prst="textNoShape">
              <a:avLst/>
            </a:prstTxWarp>
            <a:noAutofit/>
          </a:bodyPr>
          <a:lstStyle/>
          <a:p>
            <a:endParaRPr lang="en-AU" dirty="0"/>
          </a:p>
        </p:txBody>
      </p:sp>
      <p:pic>
        <p:nvPicPr>
          <p:cNvPr id="15" name="Stacked Reverse">
            <a:extLst>
              <a:ext uri="{FF2B5EF4-FFF2-40B4-BE49-F238E27FC236}">
                <a16:creationId xmlns:a16="http://schemas.microsoft.com/office/drawing/2014/main" id="{35C1877F-AC42-12D0-6CF8-70D2260D02D6}"/>
              </a:ext>
            </a:extLst>
          </p:cNvPr>
          <p:cNvPicPr>
            <a:picLocks noChangeAspect="1"/>
          </p:cNvPicPr>
          <p:nvPr userDrawn="1"/>
        </p:nvPicPr>
        <p:blipFill>
          <a:blip r:embed="rId4" r:link="rId5">
            <a:extLst>
              <a:ext uri="{28A0092B-C50C-407E-A947-70E740481C1C}">
                <a14:useLocalDpi xmlns:a14="http://schemas.microsoft.com/office/drawing/2010/main" val="0"/>
              </a:ext>
            </a:extLst>
          </a:blip>
          <a:srcRect/>
          <a:stretch>
            <a:fillRect/>
          </a:stretch>
        </p:blipFill>
        <p:spPr>
          <a:xfrm>
            <a:off x="7537061" y="2466949"/>
            <a:ext cx="4191000" cy="603504"/>
          </a:xfrm>
          <a:prstGeom prst="rect">
            <a:avLst/>
          </a:prstGeom>
        </p:spPr>
      </p:pic>
      <p:sp>
        <p:nvSpPr>
          <p:cNvPr id="11" name="Footer Placeholder 4">
            <a:extLst>
              <a:ext uri="{FF2B5EF4-FFF2-40B4-BE49-F238E27FC236}">
                <a16:creationId xmlns:a16="http://schemas.microsoft.com/office/drawing/2014/main" id="{DFB9102D-AC88-6C20-4F7D-4EF7352D5CC8}"/>
              </a:ext>
            </a:extLst>
          </p:cNvPr>
          <p:cNvSpPr txBox="1">
            <a:spLocks/>
          </p:cNvSpPr>
          <p:nvPr userDrawn="1"/>
        </p:nvSpPr>
        <p:spPr>
          <a:xfrm>
            <a:off x="587375" y="6520638"/>
            <a:ext cx="3312000" cy="126998"/>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700">
                <a:solidFill>
                  <a:schemeClr val="tx1"/>
                </a:solidFill>
              </a:rPr>
              <a:t>Deakin University CRICOS Provider Code: 00113B</a:t>
            </a:r>
            <a:endParaRPr lang="en-GB" sz="700">
              <a:solidFill>
                <a:schemeClr val="tx1"/>
              </a:solidFill>
            </a:endParaRPr>
          </a:p>
        </p:txBody>
      </p:sp>
    </p:spTree>
    <p:extLst>
      <p:ext uri="{BB962C8B-B14F-4D97-AF65-F5344CB8AC3E}">
        <p14:creationId xmlns:p14="http://schemas.microsoft.com/office/powerpoint/2010/main" val="3386959908"/>
      </p:ext>
    </p:extLst>
  </p:cSld>
  <p:clrMap bg1="lt1" tx1="dk1" bg2="lt2" tx2="dk2" accent1="accent1" accent2="accent2" accent3="accent3" accent4="accent4" accent5="accent5" accent6="accent6" hlink="hlink" folHlink="folHlink"/>
  <p:sldLayoutIdLst>
    <p:sldLayoutId id="2147483699" r:id="rId1"/>
    <p:sldLayoutId id="2147483770" r:id="rId2"/>
  </p:sldLayoutIdLst>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7D98"/>
        </a:solidFill>
        <a:effectLst/>
      </p:bgPr>
    </p:bg>
    <p:spTree>
      <p:nvGrpSpPr>
        <p:cNvPr id="1" name=""/>
        <p:cNvGrpSpPr/>
        <p:nvPr/>
      </p:nvGrpSpPr>
      <p:grpSpPr>
        <a:xfrm>
          <a:off x="0" y="0"/>
          <a:ext cx="0" cy="0"/>
          <a:chOff x="0" y="0"/>
          <a:chExt cx="0" cy="0"/>
        </a:xfrm>
      </p:grpSpPr>
      <p:sp>
        <p:nvSpPr>
          <p:cNvPr id="8" name="Isosceles Triangle 5">
            <a:extLst>
              <a:ext uri="{FF2B5EF4-FFF2-40B4-BE49-F238E27FC236}">
                <a16:creationId xmlns:a16="http://schemas.microsoft.com/office/drawing/2014/main" id="{F0C348E4-C2BB-C11A-07CC-07221B015825}"/>
              </a:ext>
            </a:extLst>
          </p:cNvPr>
          <p:cNvSpPr>
            <a:spLocks noChangeAspect="1"/>
          </p:cNvSpPr>
          <p:nvPr userDrawn="1"/>
        </p:nvSpPr>
        <p:spPr>
          <a:xfrm rot="10800000">
            <a:off x="5886648" y="0"/>
            <a:ext cx="418704" cy="330068"/>
          </a:xfrm>
          <a:prstGeom prst="triangle">
            <a:avLst>
              <a:gd name="adj" fmla="val 48429"/>
            </a:avLst>
          </a:prstGeom>
          <a:solidFill>
            <a:srgbClr val="8BC1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D853A5BA-8C68-EFEB-0727-200DC0585B9F}"/>
              </a:ext>
            </a:extLst>
          </p:cNvPr>
          <p:cNvSpPr txBox="1">
            <a:spLocks/>
          </p:cNvSpPr>
          <p:nvPr userDrawn="1"/>
        </p:nvSpPr>
        <p:spPr>
          <a:xfrm>
            <a:off x="587375" y="6520638"/>
            <a:ext cx="3312000" cy="126998"/>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700">
                <a:solidFill>
                  <a:schemeClr val="bg1"/>
                </a:solidFill>
              </a:rPr>
              <a:t>Deakin University CRICOS Provider Code: 00113B</a:t>
            </a:r>
            <a:endParaRPr lang="en-GB" sz="700">
              <a:solidFill>
                <a:schemeClr val="bg1"/>
              </a:solidFill>
            </a:endParaRPr>
          </a:p>
        </p:txBody>
      </p:sp>
      <p:pic>
        <p:nvPicPr>
          <p:cNvPr id="2" name="Stacked Reverse">
            <a:extLst>
              <a:ext uri="{FF2B5EF4-FFF2-40B4-BE49-F238E27FC236}">
                <a16:creationId xmlns:a16="http://schemas.microsoft.com/office/drawing/2014/main" id="{8131D037-27CB-D178-98AC-D8B781A8CD2B}"/>
              </a:ext>
            </a:extLst>
          </p:cNvPr>
          <p:cNvPicPr>
            <a:picLocks noChangeAspect="1"/>
          </p:cNvPicPr>
          <p:nvPr userDrawn="1"/>
        </p:nvPicPr>
        <p:blipFill>
          <a:blip r:embed="rId3" r:link="rId4">
            <a:extLst>
              <a:ext uri="{28A0092B-C50C-407E-A947-70E740481C1C}">
                <a14:useLocalDpi xmlns:a14="http://schemas.microsoft.com/office/drawing/2010/main" val="0"/>
              </a:ext>
            </a:extLst>
          </a:blip>
          <a:srcRect/>
          <a:stretch>
            <a:fillRect/>
          </a:stretch>
        </p:blipFill>
        <p:spPr>
          <a:xfrm>
            <a:off x="4096696" y="5055168"/>
            <a:ext cx="4254499" cy="612648"/>
          </a:xfrm>
          <a:prstGeom prst="rect">
            <a:avLst/>
          </a:prstGeom>
        </p:spPr>
      </p:pic>
    </p:spTree>
    <p:extLst>
      <p:ext uri="{BB962C8B-B14F-4D97-AF65-F5344CB8AC3E}">
        <p14:creationId xmlns:p14="http://schemas.microsoft.com/office/powerpoint/2010/main" val="2619497214"/>
      </p:ext>
    </p:extLst>
  </p:cSld>
  <p:clrMap bg1="lt1" tx1="dk1" bg2="lt2" tx2="dk2" accent1="accent1" accent2="accent2" accent3="accent3" accent4="accent4" accent5="accent5" accent6="accent6" hlink="hlink" folHlink="folHlink"/>
  <p:sldLayoutIdLst>
    <p:sldLayoutId id="2147483755" r:id="rId1"/>
  </p:sldLayoutIdLst>
  <p:txStyles>
    <p:titleStyle>
      <a:lvl1pPr algn="ctr" defTabSz="914400" rtl="0" eaLnBrk="1" latinLnBrk="0" hangingPunct="1">
        <a:lnSpc>
          <a:spcPct val="90000"/>
        </a:lnSpc>
        <a:spcBef>
          <a:spcPct val="0"/>
        </a:spcBef>
        <a:buNone/>
        <a:defRPr sz="2600" kern="1200" cap="all" spc="400" baseline="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Tx/>
        <a:buNone/>
        <a:defRPr sz="2000" b="0" i="0" kern="1200" cap="all" spc="400" baseline="0">
          <a:solidFill>
            <a:schemeClr val="bg1"/>
          </a:solidFill>
          <a:latin typeface="Calibri Light" panose="020F0302020204030204" pitchFamily="34" charset="0"/>
          <a:ea typeface="+mn-ea"/>
          <a:cs typeface="Calibri Light" panose="020F0302020204030204" pitchFamily="34" charset="0"/>
        </a:defRPr>
      </a:lvl1pPr>
      <a:lvl2pPr marL="457200" indent="0" algn="ctr"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46" userDrawn="1">
          <p15:clr>
            <a:srgbClr val="F26B43"/>
          </p15:clr>
        </p15:guide>
        <p15:guide id="4" pos="732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3928DC7-AF8C-4CD4-7503-2476FC4C508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001250" y="490070"/>
            <a:ext cx="1600200" cy="533400"/>
          </a:xfrm>
          <a:prstGeom prst="rect">
            <a:avLst/>
          </a:prstGeom>
        </p:spPr>
      </p:pic>
      <p:sp>
        <p:nvSpPr>
          <p:cNvPr id="7" name="Google Shape;12;p2">
            <a:extLst>
              <a:ext uri="{FF2B5EF4-FFF2-40B4-BE49-F238E27FC236}">
                <a16:creationId xmlns:a16="http://schemas.microsoft.com/office/drawing/2014/main" id="{3C932C0E-5869-514B-34D1-A648282B4077}"/>
              </a:ext>
            </a:extLst>
          </p:cNvPr>
          <p:cNvSpPr txBox="1">
            <a:spLocks noGrp="1"/>
          </p:cNvSpPr>
          <p:nvPr>
            <p:ph type="sldNum" idx="4"/>
          </p:nvPr>
        </p:nvSpPr>
        <p:spPr>
          <a:xfrm>
            <a:off x="10354771" y="6333200"/>
            <a:ext cx="1233979" cy="524800"/>
          </a:xfrm>
          <a:prstGeom prst="rect">
            <a:avLst/>
          </a:prstGeom>
        </p:spPr>
        <p:txBody>
          <a:bodyPr spcFirstLastPara="1" wrap="square" lIns="0" tIns="0" rIns="0" bIns="0" anchor="t" anchorCtr="0">
            <a:noAutofit/>
          </a:bodyPr>
          <a:lstStyle>
            <a:lvl1pPr lvl="0" algn="r">
              <a:buNone/>
              <a:defRPr sz="1067" spc="400" baseline="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r>
              <a:rPr lang="en"/>
              <a:t>SLIDE </a:t>
            </a:r>
            <a:fld id="{00000000-1234-1234-1234-123412341234}" type="slidenum">
              <a:rPr lang="en" smtClean="0"/>
              <a:pPr/>
              <a:t>‹#›</a:t>
            </a:fld>
            <a:endParaRPr lang="en"/>
          </a:p>
        </p:txBody>
      </p:sp>
    </p:spTree>
    <p:extLst>
      <p:ext uri="{BB962C8B-B14F-4D97-AF65-F5344CB8AC3E}">
        <p14:creationId xmlns:p14="http://schemas.microsoft.com/office/powerpoint/2010/main" val="2559479050"/>
      </p:ext>
    </p:extLst>
  </p:cSld>
  <p:clrMap bg1="lt1" tx1="dk1" bg2="lt2" tx2="dk2" accent1="accent1" accent2="accent2" accent3="accent3" accent4="accent4" accent5="accent5" accent6="accent6" hlink="hlink" folHlink="folHlink"/>
  <p:sldLayoutIdLst>
    <p:sldLayoutId id="2147483709" r:id="rId1"/>
    <p:sldLayoutId id="2147483710" r:id="rId2"/>
  </p:sldLayoutIdLst>
  <p:txStyles>
    <p:titleStyle>
      <a:lvl1pPr algn="l" defTabSz="914400" rtl="0" eaLnBrk="1" latinLnBrk="0" hangingPunct="1">
        <a:lnSpc>
          <a:spcPct val="90000"/>
        </a:lnSpc>
        <a:spcBef>
          <a:spcPct val="0"/>
        </a:spcBef>
        <a:buNone/>
        <a:defRPr sz="2600" b="0" kern="1200">
          <a:solidFill>
            <a:schemeClr val="bg1"/>
          </a:solidFill>
          <a:latin typeface="+mj-lt"/>
          <a:ea typeface="+mj-ea"/>
          <a:cs typeface="+mj-cs"/>
        </a:defRPr>
      </a:lvl1pPr>
    </p:titleStyle>
    <p:bodyStyle>
      <a:lvl1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1pPr>
      <a:lvl2pPr marL="288000" indent="-2880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2pPr>
      <a:lvl3pPr marL="576000" indent="-2880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800" b="0" kern="1200">
          <a:solidFill>
            <a:schemeClr val="tx1"/>
          </a:solid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0" userDrawn="1">
          <p15:clr>
            <a:srgbClr val="F26B43"/>
          </p15:clr>
        </p15:guide>
        <p15:guide id="3" pos="7308" userDrawn="1">
          <p15:clr>
            <a:srgbClr val="F26B43"/>
          </p15:clr>
        </p15:guide>
        <p15:guide id="4" orient="horz" pos="346" userDrawn="1">
          <p15:clr>
            <a:srgbClr val="F26B43"/>
          </p15:clr>
        </p15:guide>
        <p15:guide id="5" orient="horz" pos="396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AED9A-F7F3-3DD1-FBBC-7560DD3483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1A7DAD-4F39-B7AD-33F8-5F6D2C147048}"/>
              </a:ext>
            </a:extLst>
          </p:cNvPr>
          <p:cNvSpPr>
            <a:spLocks noGrp="1"/>
          </p:cNvSpPr>
          <p:nvPr>
            <p:ph type="title"/>
          </p:nvPr>
        </p:nvSpPr>
        <p:spPr>
          <a:prstGeom prst="rect">
            <a:avLst/>
          </a:prstGeom>
        </p:spPr>
        <p:txBody>
          <a:bodyPr/>
          <a:lstStyle/>
          <a:p>
            <a:r>
              <a:rPr lang="en-AU" dirty="0">
                <a:solidFill>
                  <a:schemeClr val="tx1"/>
                </a:solidFill>
              </a:rPr>
              <a:t>The Potential for Socio-Legal Theory in Bail Reform</a:t>
            </a:r>
            <a:br>
              <a:rPr lang="en-AU" dirty="0">
                <a:solidFill>
                  <a:schemeClr val="tx1"/>
                </a:solidFill>
              </a:rPr>
            </a:br>
            <a:br>
              <a:rPr lang="en-AU" dirty="0">
                <a:solidFill>
                  <a:schemeClr val="tx1"/>
                </a:solidFill>
              </a:rPr>
            </a:br>
            <a:r>
              <a:rPr lang="en-AU" sz="2500" dirty="0">
                <a:solidFill>
                  <a:schemeClr val="tx1"/>
                </a:solidFill>
              </a:rPr>
              <a:t>Dr Megan Beatrice, Deakin Law School</a:t>
            </a:r>
            <a:endParaRPr lang="en-US" sz="2500" dirty="0">
              <a:solidFill>
                <a:schemeClr val="tx1"/>
              </a:solidFill>
            </a:endParaRPr>
          </a:p>
        </p:txBody>
      </p:sp>
      <p:sp>
        <p:nvSpPr>
          <p:cNvPr id="4" name="TextBox 3">
            <a:extLst>
              <a:ext uri="{FF2B5EF4-FFF2-40B4-BE49-F238E27FC236}">
                <a16:creationId xmlns:a16="http://schemas.microsoft.com/office/drawing/2014/main" id="{51E07720-E04C-69D9-3B80-03C93C902F5F}"/>
              </a:ext>
            </a:extLst>
          </p:cNvPr>
          <p:cNvSpPr txBox="1"/>
          <p:nvPr/>
        </p:nvSpPr>
        <p:spPr>
          <a:xfrm>
            <a:off x="2481942" y="6085747"/>
            <a:ext cx="1921557" cy="646331"/>
          </a:xfrm>
          <a:prstGeom prst="rect">
            <a:avLst/>
          </a:prstGeom>
          <a:noFill/>
        </p:spPr>
        <p:txBody>
          <a:bodyPr wrap="square" rtlCol="0">
            <a:spAutoFit/>
          </a:bodyPr>
          <a:lstStyle/>
          <a:p>
            <a:r>
              <a:rPr lang="en-AU" sz="1200" dirty="0">
                <a:solidFill>
                  <a:srgbClr val="007D98"/>
                </a:solidFill>
              </a:rPr>
              <a:t>‘Journey #26’</a:t>
            </a:r>
          </a:p>
          <a:p>
            <a:r>
              <a:rPr lang="en-AU" sz="1200" dirty="0">
                <a:solidFill>
                  <a:srgbClr val="007D98"/>
                </a:solidFill>
              </a:rPr>
              <a:t>Flick Chafer-Smith</a:t>
            </a:r>
          </a:p>
          <a:p>
            <a:r>
              <a:rPr lang="en-AU" sz="1200" dirty="0">
                <a:solidFill>
                  <a:srgbClr val="007D98"/>
                </a:solidFill>
              </a:rPr>
              <a:t>Ngarrindjeri People</a:t>
            </a:r>
          </a:p>
        </p:txBody>
      </p:sp>
      <p:pic>
        <p:nvPicPr>
          <p:cNvPr id="6" name="Picture 5">
            <a:extLst>
              <a:ext uri="{FF2B5EF4-FFF2-40B4-BE49-F238E27FC236}">
                <a16:creationId xmlns:a16="http://schemas.microsoft.com/office/drawing/2014/main" id="{62D8F895-02D0-5096-8ADF-7B812A7DD7EA}"/>
              </a:ext>
            </a:extLst>
          </p:cNvPr>
          <p:cNvPicPr>
            <a:picLocks noChangeAspect="1"/>
          </p:cNvPicPr>
          <p:nvPr/>
        </p:nvPicPr>
        <p:blipFill>
          <a:blip r:embed="rId2"/>
          <a:stretch>
            <a:fillRect/>
          </a:stretch>
        </p:blipFill>
        <p:spPr>
          <a:xfrm>
            <a:off x="92131" y="4098912"/>
            <a:ext cx="2389811" cy="2633167"/>
          </a:xfrm>
          <a:prstGeom prst="rect">
            <a:avLst/>
          </a:prstGeom>
        </p:spPr>
      </p:pic>
      <p:sp>
        <p:nvSpPr>
          <p:cNvPr id="8" name="TextBox 7">
            <a:extLst>
              <a:ext uri="{FF2B5EF4-FFF2-40B4-BE49-F238E27FC236}">
                <a16:creationId xmlns:a16="http://schemas.microsoft.com/office/drawing/2014/main" id="{30C0FB7C-44E2-0626-6E9D-93D3EA6FBF5D}"/>
              </a:ext>
            </a:extLst>
          </p:cNvPr>
          <p:cNvSpPr txBox="1"/>
          <p:nvPr/>
        </p:nvSpPr>
        <p:spPr>
          <a:xfrm>
            <a:off x="5883603" y="6085748"/>
            <a:ext cx="6451467" cy="646331"/>
          </a:xfrm>
          <a:prstGeom prst="rect">
            <a:avLst/>
          </a:prstGeom>
          <a:noFill/>
        </p:spPr>
        <p:txBody>
          <a:bodyPr wrap="square" rtlCol="0">
            <a:spAutoFit/>
          </a:bodyPr>
          <a:lstStyle/>
          <a:p>
            <a:r>
              <a:rPr lang="en-AU" sz="1200" dirty="0">
                <a:solidFill>
                  <a:srgbClr val="007D98"/>
                </a:solidFill>
              </a:rPr>
              <a:t>All artwork featured in this presentation was created by Indigenous women who are, or have been, incarcerated. Artwork is displayed and for sale (with the full price going to the artist) at The Torch Gallery: https://thetorch.org.au/</a:t>
            </a:r>
          </a:p>
        </p:txBody>
      </p:sp>
    </p:spTree>
    <p:extLst>
      <p:ext uri="{BB962C8B-B14F-4D97-AF65-F5344CB8AC3E}">
        <p14:creationId xmlns:p14="http://schemas.microsoft.com/office/powerpoint/2010/main" val="4092619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283E31-9199-5C74-8F67-7AA28D1A621F}"/>
              </a:ext>
            </a:extLst>
          </p:cNvPr>
          <p:cNvSpPr>
            <a:spLocks noGrp="1"/>
          </p:cNvSpPr>
          <p:nvPr>
            <p:ph type="title"/>
          </p:nvPr>
        </p:nvSpPr>
        <p:spPr>
          <a:xfrm>
            <a:off x="604837" y="-1"/>
            <a:ext cx="9483679" cy="1625683"/>
          </a:xfrm>
        </p:spPr>
        <p:txBody>
          <a:bodyPr/>
          <a:lstStyle/>
          <a:p>
            <a:r>
              <a:rPr lang="en-AU" dirty="0"/>
              <a:t>Bail Reform in Victoria, Australia</a:t>
            </a:r>
            <a:endParaRPr lang="en-US" dirty="0"/>
          </a:p>
        </p:txBody>
      </p:sp>
      <p:pic>
        <p:nvPicPr>
          <p:cNvPr id="7" name="Picture 6">
            <a:extLst>
              <a:ext uri="{FF2B5EF4-FFF2-40B4-BE49-F238E27FC236}">
                <a16:creationId xmlns:a16="http://schemas.microsoft.com/office/drawing/2014/main" id="{AB8494BD-3558-0492-0716-0689C2BCB454}"/>
              </a:ext>
            </a:extLst>
          </p:cNvPr>
          <p:cNvPicPr>
            <a:picLocks noChangeAspect="1"/>
          </p:cNvPicPr>
          <p:nvPr/>
        </p:nvPicPr>
        <p:blipFill>
          <a:blip r:embed="rId3"/>
          <a:stretch>
            <a:fillRect/>
          </a:stretch>
        </p:blipFill>
        <p:spPr>
          <a:xfrm>
            <a:off x="461143" y="1983402"/>
            <a:ext cx="11616823" cy="4260644"/>
          </a:xfrm>
          <a:prstGeom prst="rect">
            <a:avLst/>
          </a:prstGeom>
        </p:spPr>
      </p:pic>
    </p:spTree>
    <p:extLst>
      <p:ext uri="{BB962C8B-B14F-4D97-AF65-F5344CB8AC3E}">
        <p14:creationId xmlns:p14="http://schemas.microsoft.com/office/powerpoint/2010/main" val="3987799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E0F8D2-6ABC-DC28-933B-8F9357BDF530}"/>
              </a:ext>
            </a:extLst>
          </p:cNvPr>
          <p:cNvSpPr>
            <a:spLocks noGrp="1"/>
          </p:cNvSpPr>
          <p:nvPr>
            <p:ph type="title"/>
          </p:nvPr>
        </p:nvSpPr>
        <p:spPr>
          <a:xfrm>
            <a:off x="604837" y="-1"/>
            <a:ext cx="9483679" cy="1625683"/>
          </a:xfrm>
        </p:spPr>
        <p:txBody>
          <a:bodyPr/>
          <a:lstStyle/>
          <a:p>
            <a:r>
              <a:rPr lang="en-AU" dirty="0"/>
              <a:t>“Exceptional Circumstances” +</a:t>
            </a:r>
            <a:br>
              <a:rPr lang="en-AU" dirty="0"/>
            </a:br>
            <a:r>
              <a:rPr lang="en-AU" dirty="0"/>
              <a:t>“Show Compelling Reasons”</a:t>
            </a:r>
            <a:br>
              <a:rPr lang="en-AU" dirty="0"/>
            </a:br>
            <a:r>
              <a:rPr lang="en-AU" i="1" dirty="0"/>
              <a:t>Bail Act 1977 </a:t>
            </a:r>
            <a:r>
              <a:rPr lang="en-AU" dirty="0"/>
              <a:t>(Vic) s 4</a:t>
            </a:r>
          </a:p>
        </p:txBody>
      </p:sp>
      <p:pic>
        <p:nvPicPr>
          <p:cNvPr id="7" name="Picture 6">
            <a:extLst>
              <a:ext uri="{FF2B5EF4-FFF2-40B4-BE49-F238E27FC236}">
                <a16:creationId xmlns:a16="http://schemas.microsoft.com/office/drawing/2014/main" id="{04F1D69F-6E9A-E8AB-9A03-262F02624C4D}"/>
              </a:ext>
            </a:extLst>
          </p:cNvPr>
          <p:cNvPicPr>
            <a:picLocks noChangeAspect="1"/>
          </p:cNvPicPr>
          <p:nvPr/>
        </p:nvPicPr>
        <p:blipFill>
          <a:blip r:embed="rId2"/>
          <a:stretch>
            <a:fillRect/>
          </a:stretch>
        </p:blipFill>
        <p:spPr>
          <a:xfrm>
            <a:off x="6901911" y="103128"/>
            <a:ext cx="5269464" cy="6651744"/>
          </a:xfrm>
          <a:prstGeom prst="rect">
            <a:avLst/>
          </a:prstGeom>
          <a:ln>
            <a:solidFill>
              <a:srgbClr val="007D98"/>
            </a:solidFill>
          </a:ln>
        </p:spPr>
      </p:pic>
      <p:sp>
        <p:nvSpPr>
          <p:cNvPr id="5" name="Content Placeholder 4">
            <a:extLst>
              <a:ext uri="{FF2B5EF4-FFF2-40B4-BE49-F238E27FC236}">
                <a16:creationId xmlns:a16="http://schemas.microsoft.com/office/drawing/2014/main" id="{821B8814-FA29-A1FE-CFC8-5C98ED6B889E}"/>
              </a:ext>
            </a:extLst>
          </p:cNvPr>
          <p:cNvSpPr>
            <a:spLocks noGrp="1"/>
          </p:cNvSpPr>
          <p:nvPr>
            <p:ph idx="1"/>
          </p:nvPr>
        </p:nvSpPr>
        <p:spPr>
          <a:xfrm>
            <a:off x="10542279" y="6425570"/>
            <a:ext cx="2046923" cy="329302"/>
          </a:xfrm>
        </p:spPr>
        <p:txBody>
          <a:bodyPr/>
          <a:lstStyle/>
          <a:p>
            <a:pPr marL="0" indent="0">
              <a:buNone/>
            </a:pPr>
            <a:r>
              <a:rPr lang="en-AU" sz="1400" i="1" dirty="0"/>
              <a:t>Bail Act 1977 </a:t>
            </a:r>
            <a:r>
              <a:rPr lang="en-AU" sz="1400" dirty="0"/>
              <a:t>(Vic) s 3</a:t>
            </a:r>
            <a:endParaRPr lang="en-AU" sz="1400" i="1" dirty="0"/>
          </a:p>
        </p:txBody>
      </p:sp>
      <p:pic>
        <p:nvPicPr>
          <p:cNvPr id="11" name="Picture 10">
            <a:extLst>
              <a:ext uri="{FF2B5EF4-FFF2-40B4-BE49-F238E27FC236}">
                <a16:creationId xmlns:a16="http://schemas.microsoft.com/office/drawing/2014/main" id="{8DCDEEF2-8E2A-4A83-FE01-D07D4124D633}"/>
              </a:ext>
            </a:extLst>
          </p:cNvPr>
          <p:cNvPicPr>
            <a:picLocks noChangeAspect="1"/>
          </p:cNvPicPr>
          <p:nvPr/>
        </p:nvPicPr>
        <p:blipFill>
          <a:blip r:embed="rId3"/>
          <a:stretch>
            <a:fillRect/>
          </a:stretch>
        </p:blipFill>
        <p:spPr>
          <a:xfrm>
            <a:off x="3360873" y="1935400"/>
            <a:ext cx="3454578" cy="2883048"/>
          </a:xfrm>
          <a:prstGeom prst="rect">
            <a:avLst/>
          </a:prstGeom>
          <a:ln>
            <a:solidFill>
              <a:srgbClr val="007D98"/>
            </a:solidFill>
          </a:ln>
        </p:spPr>
      </p:pic>
      <p:pic>
        <p:nvPicPr>
          <p:cNvPr id="9" name="Picture 8">
            <a:extLst>
              <a:ext uri="{FF2B5EF4-FFF2-40B4-BE49-F238E27FC236}">
                <a16:creationId xmlns:a16="http://schemas.microsoft.com/office/drawing/2014/main" id="{E570035B-0A0C-F6C8-C62A-D76037A1C25D}"/>
              </a:ext>
            </a:extLst>
          </p:cNvPr>
          <p:cNvPicPr>
            <a:picLocks noChangeAspect="1"/>
          </p:cNvPicPr>
          <p:nvPr/>
        </p:nvPicPr>
        <p:blipFill>
          <a:blip r:embed="rId4"/>
          <a:stretch>
            <a:fillRect/>
          </a:stretch>
        </p:blipFill>
        <p:spPr>
          <a:xfrm>
            <a:off x="0" y="1935400"/>
            <a:ext cx="3288136" cy="4696309"/>
          </a:xfrm>
          <a:prstGeom prst="rect">
            <a:avLst/>
          </a:prstGeom>
          <a:ln>
            <a:solidFill>
              <a:srgbClr val="007D98"/>
            </a:solidFill>
          </a:ln>
        </p:spPr>
      </p:pic>
    </p:spTree>
    <p:extLst>
      <p:ext uri="{BB962C8B-B14F-4D97-AF65-F5344CB8AC3E}">
        <p14:creationId xmlns:p14="http://schemas.microsoft.com/office/powerpoint/2010/main" val="2979978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2FAED-C46D-E8E9-1CB8-C4DAB6B4F1A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C5DC70E-9082-C46B-B4C2-DB15B927072C}"/>
              </a:ext>
            </a:extLst>
          </p:cNvPr>
          <p:cNvSpPr>
            <a:spLocks noGrp="1"/>
          </p:cNvSpPr>
          <p:nvPr>
            <p:ph type="title"/>
          </p:nvPr>
        </p:nvSpPr>
        <p:spPr>
          <a:xfrm>
            <a:off x="401637" y="-1"/>
            <a:ext cx="9483679" cy="1625683"/>
          </a:xfrm>
        </p:spPr>
        <p:txBody>
          <a:bodyPr/>
          <a:lstStyle/>
          <a:p>
            <a:r>
              <a:rPr lang="en-AU" sz="3000" dirty="0"/>
              <a:t>Post-Structuralism: Foucault and Butler</a:t>
            </a:r>
            <a:br>
              <a:rPr lang="en-AU" sz="3000" dirty="0"/>
            </a:br>
            <a:r>
              <a:rPr lang="en-AU" sz="3000" dirty="0"/>
              <a:t>(and Rousseau)</a:t>
            </a:r>
            <a:endParaRPr lang="en-US" sz="3000" dirty="0"/>
          </a:p>
        </p:txBody>
      </p:sp>
      <p:sp>
        <p:nvSpPr>
          <p:cNvPr id="2" name="TextBox 1">
            <a:extLst>
              <a:ext uri="{FF2B5EF4-FFF2-40B4-BE49-F238E27FC236}">
                <a16:creationId xmlns:a16="http://schemas.microsoft.com/office/drawing/2014/main" id="{F74AEBB3-A45D-C371-1447-2890BC7DE222}"/>
              </a:ext>
            </a:extLst>
          </p:cNvPr>
          <p:cNvSpPr txBox="1"/>
          <p:nvPr/>
        </p:nvSpPr>
        <p:spPr>
          <a:xfrm>
            <a:off x="199805" y="1878036"/>
            <a:ext cx="11311128" cy="3416320"/>
          </a:xfrm>
          <a:prstGeom prst="rect">
            <a:avLst/>
          </a:prstGeom>
          <a:noFill/>
        </p:spPr>
        <p:txBody>
          <a:bodyPr wrap="square" rtlCol="0">
            <a:spAutoFit/>
          </a:bodyPr>
          <a:lstStyle/>
          <a:p>
            <a:r>
              <a:rPr lang="en-AU" sz="3000" dirty="0">
                <a:solidFill>
                  <a:srgbClr val="C74298"/>
                </a:solidFill>
              </a:rPr>
              <a:t>Michel Foucault – Knowledge/power dialectic (</a:t>
            </a:r>
            <a:r>
              <a:rPr lang="en-AU" sz="3000" i="1" dirty="0">
                <a:solidFill>
                  <a:srgbClr val="C74298"/>
                </a:solidFill>
              </a:rPr>
              <a:t>Discipline and Punish</a:t>
            </a:r>
            <a:r>
              <a:rPr lang="en-AU" sz="3000" dirty="0">
                <a:solidFill>
                  <a:srgbClr val="C74298"/>
                </a:solidFill>
              </a:rPr>
              <a:t>)</a:t>
            </a:r>
          </a:p>
          <a:p>
            <a:endParaRPr lang="en-AU" sz="3000" dirty="0">
              <a:solidFill>
                <a:srgbClr val="C74298"/>
              </a:solidFill>
            </a:endParaRPr>
          </a:p>
          <a:p>
            <a:r>
              <a:rPr lang="en-AU" sz="3000" dirty="0">
                <a:solidFill>
                  <a:srgbClr val="C74298"/>
                </a:solidFill>
              </a:rPr>
              <a:t>Judith Butler – Grievability framework (</a:t>
            </a:r>
            <a:r>
              <a:rPr lang="en-AU" sz="3000" i="1" dirty="0">
                <a:solidFill>
                  <a:srgbClr val="C74298"/>
                </a:solidFill>
              </a:rPr>
              <a:t>Frames of War</a:t>
            </a:r>
            <a:r>
              <a:rPr lang="en-AU" sz="3000" dirty="0">
                <a:solidFill>
                  <a:srgbClr val="C74298"/>
                </a:solidFill>
              </a:rPr>
              <a:t>)</a:t>
            </a:r>
          </a:p>
          <a:p>
            <a:endParaRPr lang="en-AU" sz="3000" dirty="0">
              <a:solidFill>
                <a:srgbClr val="C74298"/>
              </a:solidFill>
            </a:endParaRPr>
          </a:p>
          <a:p>
            <a:endParaRPr lang="en-AU" sz="3000" dirty="0">
              <a:solidFill>
                <a:srgbClr val="007D98"/>
              </a:solidFill>
            </a:endParaRPr>
          </a:p>
          <a:p>
            <a:r>
              <a:rPr lang="en-AU" sz="2200" dirty="0">
                <a:solidFill>
                  <a:srgbClr val="007D98"/>
                </a:solidFill>
              </a:rPr>
              <a:t>- Jean-Jacques Rousseau </a:t>
            </a:r>
            <a:r>
              <a:rPr lang="en-AU" sz="2200" i="1" dirty="0">
                <a:solidFill>
                  <a:srgbClr val="007D98"/>
                </a:solidFill>
              </a:rPr>
              <a:t>– On the Social Contract</a:t>
            </a:r>
          </a:p>
          <a:p>
            <a:endParaRPr lang="en-AU" sz="2200" dirty="0">
              <a:solidFill>
                <a:srgbClr val="007D98"/>
              </a:solidFill>
            </a:endParaRPr>
          </a:p>
          <a:p>
            <a:r>
              <a:rPr lang="en-AU" sz="2200" dirty="0">
                <a:solidFill>
                  <a:srgbClr val="007D98"/>
                </a:solidFill>
              </a:rPr>
              <a:t>- Giorgio Agamben – </a:t>
            </a:r>
            <a:r>
              <a:rPr lang="en-AU" sz="2200" i="1" dirty="0">
                <a:solidFill>
                  <a:srgbClr val="007D98"/>
                </a:solidFill>
              </a:rPr>
              <a:t>Homo Sacer</a:t>
            </a:r>
          </a:p>
        </p:txBody>
      </p:sp>
      <p:pic>
        <p:nvPicPr>
          <p:cNvPr id="5" name="Picture 4">
            <a:extLst>
              <a:ext uri="{FF2B5EF4-FFF2-40B4-BE49-F238E27FC236}">
                <a16:creationId xmlns:a16="http://schemas.microsoft.com/office/drawing/2014/main" id="{018391E5-1632-3C09-213E-3B354D868CDE}"/>
              </a:ext>
            </a:extLst>
          </p:cNvPr>
          <p:cNvPicPr>
            <a:picLocks noChangeAspect="1"/>
          </p:cNvPicPr>
          <p:nvPr/>
        </p:nvPicPr>
        <p:blipFill>
          <a:blip r:embed="rId3"/>
          <a:stretch>
            <a:fillRect/>
          </a:stretch>
        </p:blipFill>
        <p:spPr>
          <a:xfrm>
            <a:off x="8804227" y="3716823"/>
            <a:ext cx="3021096" cy="2975797"/>
          </a:xfrm>
          <a:prstGeom prst="rect">
            <a:avLst/>
          </a:prstGeom>
        </p:spPr>
      </p:pic>
      <p:sp>
        <p:nvSpPr>
          <p:cNvPr id="6" name="TextBox 5">
            <a:extLst>
              <a:ext uri="{FF2B5EF4-FFF2-40B4-BE49-F238E27FC236}">
                <a16:creationId xmlns:a16="http://schemas.microsoft.com/office/drawing/2014/main" id="{FD476D7A-12EF-04C4-86DF-A4437142CD90}"/>
              </a:ext>
            </a:extLst>
          </p:cNvPr>
          <p:cNvSpPr txBox="1"/>
          <p:nvPr/>
        </p:nvSpPr>
        <p:spPr>
          <a:xfrm>
            <a:off x="6989178" y="6046289"/>
            <a:ext cx="1815049" cy="646331"/>
          </a:xfrm>
          <a:prstGeom prst="rect">
            <a:avLst/>
          </a:prstGeom>
          <a:noFill/>
        </p:spPr>
        <p:txBody>
          <a:bodyPr wrap="square" rtlCol="0">
            <a:spAutoFit/>
          </a:bodyPr>
          <a:lstStyle/>
          <a:p>
            <a:pPr algn="r"/>
            <a:r>
              <a:rPr lang="en-AU" sz="1200" dirty="0">
                <a:solidFill>
                  <a:srgbClr val="C74298"/>
                </a:solidFill>
              </a:rPr>
              <a:t>‘The Blue Walk’</a:t>
            </a:r>
          </a:p>
          <a:p>
            <a:pPr algn="r"/>
            <a:r>
              <a:rPr lang="en-AU" sz="1200" dirty="0">
                <a:solidFill>
                  <a:srgbClr val="C74298"/>
                </a:solidFill>
              </a:rPr>
              <a:t>Hayley S</a:t>
            </a:r>
          </a:p>
          <a:p>
            <a:pPr algn="r"/>
            <a:r>
              <a:rPr lang="en-AU" sz="1200" dirty="0" err="1">
                <a:solidFill>
                  <a:srgbClr val="C74298"/>
                </a:solidFill>
              </a:rPr>
              <a:t>Gunaikurnai</a:t>
            </a:r>
            <a:r>
              <a:rPr lang="en-AU" sz="1200" dirty="0">
                <a:solidFill>
                  <a:srgbClr val="C74298"/>
                </a:solidFill>
              </a:rPr>
              <a:t> People</a:t>
            </a:r>
          </a:p>
        </p:txBody>
      </p:sp>
    </p:spTree>
    <p:extLst>
      <p:ext uri="{BB962C8B-B14F-4D97-AF65-F5344CB8AC3E}">
        <p14:creationId xmlns:p14="http://schemas.microsoft.com/office/powerpoint/2010/main" val="4253542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A660E-F1D8-AEC6-D5C7-5B56B8460A8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F69587-D0AB-44F3-41E8-B1D3D9DB6EB7}"/>
              </a:ext>
            </a:extLst>
          </p:cNvPr>
          <p:cNvSpPr>
            <a:spLocks noGrp="1"/>
          </p:cNvSpPr>
          <p:nvPr>
            <p:ph type="title"/>
          </p:nvPr>
        </p:nvSpPr>
        <p:spPr>
          <a:xfrm>
            <a:off x="604837" y="-1"/>
            <a:ext cx="9483679" cy="1625683"/>
          </a:xfrm>
        </p:spPr>
        <p:txBody>
          <a:bodyPr/>
          <a:lstStyle/>
          <a:p>
            <a:r>
              <a:rPr lang="en-AU" sz="2700" dirty="0"/>
              <a:t>Indigenous Women in the Victorian</a:t>
            </a:r>
            <a:br>
              <a:rPr lang="en-AU" sz="2700" dirty="0"/>
            </a:br>
            <a:r>
              <a:rPr lang="en-AU" sz="2700" dirty="0"/>
              <a:t>Criminal Justice System</a:t>
            </a:r>
          </a:p>
        </p:txBody>
      </p:sp>
      <p:sp>
        <p:nvSpPr>
          <p:cNvPr id="4" name="TextBox 3">
            <a:extLst>
              <a:ext uri="{FF2B5EF4-FFF2-40B4-BE49-F238E27FC236}">
                <a16:creationId xmlns:a16="http://schemas.microsoft.com/office/drawing/2014/main" id="{9DA3AC60-CF38-DEC8-F84F-0CA36FF54A23}"/>
              </a:ext>
            </a:extLst>
          </p:cNvPr>
          <p:cNvSpPr txBox="1"/>
          <p:nvPr/>
        </p:nvSpPr>
        <p:spPr>
          <a:xfrm>
            <a:off x="3634549" y="1742516"/>
            <a:ext cx="8108272" cy="4154984"/>
          </a:xfrm>
          <a:prstGeom prst="rect">
            <a:avLst/>
          </a:prstGeom>
          <a:noFill/>
        </p:spPr>
        <p:txBody>
          <a:bodyPr wrap="square" rtlCol="0">
            <a:spAutoFit/>
          </a:bodyPr>
          <a:lstStyle/>
          <a:p>
            <a:r>
              <a:rPr lang="en-AU" sz="2200" dirty="0">
                <a:solidFill>
                  <a:srgbClr val="007D98"/>
                </a:solidFill>
              </a:rPr>
              <a:t>Total Victorian remand population increased by over 70% since 2025/26 reforms.</a:t>
            </a:r>
          </a:p>
          <a:p>
            <a:endParaRPr lang="en-AU" sz="2200" dirty="0">
              <a:solidFill>
                <a:srgbClr val="007D98"/>
              </a:solidFill>
            </a:endParaRPr>
          </a:p>
          <a:p>
            <a:r>
              <a:rPr lang="en-AU" sz="2200" dirty="0">
                <a:solidFill>
                  <a:srgbClr val="007D98"/>
                </a:solidFill>
              </a:rPr>
              <a:t>Imprisonment rate of Indigenous women increased over 85% May 2025 – May 2026 </a:t>
            </a:r>
            <a:r>
              <a:rPr lang="en-AU" sz="2200" dirty="0">
                <a:solidFill>
                  <a:srgbClr val="007D98"/>
                </a:solidFill>
                <a:sym typeface="Wingdings" panose="05000000000000000000" pitchFamily="2" charset="2"/>
              </a:rPr>
              <a:t> bail reform, ‘two strike’ policy a large reason why.</a:t>
            </a:r>
          </a:p>
          <a:p>
            <a:endParaRPr lang="en-AU" sz="2200" dirty="0">
              <a:solidFill>
                <a:srgbClr val="007D98"/>
              </a:solidFill>
              <a:sym typeface="Wingdings" panose="05000000000000000000" pitchFamily="2" charset="2"/>
            </a:endParaRPr>
          </a:p>
          <a:p>
            <a:r>
              <a:rPr lang="en-AU" sz="2200" dirty="0">
                <a:solidFill>
                  <a:srgbClr val="007D98"/>
                </a:solidFill>
                <a:sym typeface="Wingdings" panose="05000000000000000000" pitchFamily="2" charset="2"/>
              </a:rPr>
              <a:t>Indigenous women almost 15 times more likely than non-Indigenous women to be held on remand, this is disproportionately higher than Indigenous men.</a:t>
            </a:r>
          </a:p>
          <a:p>
            <a:endParaRPr lang="en-AU" sz="2200" dirty="0">
              <a:solidFill>
                <a:srgbClr val="007D98"/>
              </a:solidFill>
              <a:sym typeface="Wingdings" panose="05000000000000000000" pitchFamily="2" charset="2"/>
            </a:endParaRPr>
          </a:p>
          <a:p>
            <a:r>
              <a:rPr lang="en-AU" sz="2200" dirty="0">
                <a:solidFill>
                  <a:srgbClr val="007D98"/>
                </a:solidFill>
              </a:rPr>
              <a:t>Indigenous young people imprisoned at a rate 26 times greater than non-Indigenous young people (gender breakdown unclear).</a:t>
            </a:r>
          </a:p>
        </p:txBody>
      </p:sp>
      <p:sp>
        <p:nvSpPr>
          <p:cNvPr id="8" name="TextBox 7">
            <a:extLst>
              <a:ext uri="{FF2B5EF4-FFF2-40B4-BE49-F238E27FC236}">
                <a16:creationId xmlns:a16="http://schemas.microsoft.com/office/drawing/2014/main" id="{256DC6E5-0A05-FDE6-9D3A-2007352015E1}"/>
              </a:ext>
            </a:extLst>
          </p:cNvPr>
          <p:cNvSpPr txBox="1"/>
          <p:nvPr/>
        </p:nvSpPr>
        <p:spPr>
          <a:xfrm>
            <a:off x="0" y="6097022"/>
            <a:ext cx="12079705" cy="760978"/>
          </a:xfrm>
          <a:prstGeom prst="rect">
            <a:avLst/>
          </a:prstGeom>
          <a:noFill/>
        </p:spPr>
        <p:txBody>
          <a:bodyPr wrap="square">
            <a:spAutoFit/>
          </a:bodyPr>
          <a:lstStyle/>
          <a:p>
            <a:pPr lvl="0" algn="just">
              <a:lnSpc>
                <a:spcPct val="150000"/>
              </a:lnSpc>
            </a:pPr>
            <a:r>
              <a:rPr lang="en-AU" sz="1000" dirty="0">
                <a:solidFill>
                  <a:srgbClr val="C74298"/>
                </a:solidFill>
                <a:effectLst/>
                <a:latin typeface="+mj-lt"/>
                <a:ea typeface="Aptos" panose="020B0004020202020204" pitchFamily="34" charset="0"/>
                <a:cs typeface="Times New Roman" panose="02020603050405020304" pitchFamily="18" charset="0"/>
              </a:rPr>
              <a:t>Jacinta Allan, ‘Tough Bai Laws in Full Effect’ (Media Release) &lt;https://www.premier.vic.gov.au/victorias-tough-bail-laws-full-effect&gt;</a:t>
            </a:r>
          </a:p>
          <a:p>
            <a:pPr lvl="0" algn="just">
              <a:lnSpc>
                <a:spcPct val="150000"/>
              </a:lnSpc>
            </a:pPr>
            <a:r>
              <a:rPr lang="en-AU" sz="1000" dirty="0">
                <a:solidFill>
                  <a:srgbClr val="C74298"/>
                </a:solidFill>
                <a:latin typeface="+mj-lt"/>
                <a:ea typeface="Aptos" panose="020B0004020202020204" pitchFamily="34" charset="0"/>
                <a:cs typeface="Times New Roman" panose="02020603050405020304" pitchFamily="18" charset="0"/>
              </a:rPr>
              <a:t>National Indigenous Times, ‘Bail Reforms Blamed for Rise in Indigenous Incarceration’ (News Article) &lt;https://nit.com.au/29-06-2026/25074/bail-reforms-blamed-for-rise-in-Indigenous-incarceration&gt;</a:t>
            </a:r>
          </a:p>
          <a:p>
            <a:pPr lvl="0" algn="just">
              <a:lnSpc>
                <a:spcPct val="150000"/>
              </a:lnSpc>
            </a:pPr>
            <a:r>
              <a:rPr lang="en-AU" sz="1000" dirty="0">
                <a:solidFill>
                  <a:srgbClr val="C74298"/>
                </a:solidFill>
                <a:latin typeface="+mj-lt"/>
                <a:ea typeface="Aptos" panose="020B0004020202020204" pitchFamily="34" charset="0"/>
                <a:cs typeface="Times New Roman" panose="02020603050405020304" pitchFamily="18" charset="0"/>
              </a:rPr>
              <a:t>Beatrice, M (2025) When Reform Kills: The Implications for Bail Reform in Victoria, Australia. Alternative Law Journal.</a:t>
            </a:r>
          </a:p>
        </p:txBody>
      </p:sp>
      <p:pic>
        <p:nvPicPr>
          <p:cNvPr id="10" name="Picture 9">
            <a:extLst>
              <a:ext uri="{FF2B5EF4-FFF2-40B4-BE49-F238E27FC236}">
                <a16:creationId xmlns:a16="http://schemas.microsoft.com/office/drawing/2014/main" id="{92E47295-5DC8-3D15-7E23-7EAD9E7BCF60}"/>
              </a:ext>
            </a:extLst>
          </p:cNvPr>
          <p:cNvPicPr>
            <a:picLocks noChangeAspect="1"/>
          </p:cNvPicPr>
          <p:nvPr/>
        </p:nvPicPr>
        <p:blipFill>
          <a:blip r:embed="rId3"/>
          <a:stretch>
            <a:fillRect/>
          </a:stretch>
        </p:blipFill>
        <p:spPr>
          <a:xfrm>
            <a:off x="114138" y="2083332"/>
            <a:ext cx="3055454" cy="2926252"/>
          </a:xfrm>
          <a:prstGeom prst="rect">
            <a:avLst/>
          </a:prstGeom>
        </p:spPr>
      </p:pic>
      <p:sp>
        <p:nvSpPr>
          <p:cNvPr id="12" name="TextBox 11">
            <a:extLst>
              <a:ext uri="{FF2B5EF4-FFF2-40B4-BE49-F238E27FC236}">
                <a16:creationId xmlns:a16="http://schemas.microsoft.com/office/drawing/2014/main" id="{5050EE75-68CC-9A0C-536C-73A56B34816E}"/>
              </a:ext>
            </a:extLst>
          </p:cNvPr>
          <p:cNvSpPr txBox="1"/>
          <p:nvPr/>
        </p:nvSpPr>
        <p:spPr>
          <a:xfrm>
            <a:off x="114138" y="5098402"/>
            <a:ext cx="1815049" cy="646331"/>
          </a:xfrm>
          <a:prstGeom prst="rect">
            <a:avLst/>
          </a:prstGeom>
          <a:noFill/>
        </p:spPr>
        <p:txBody>
          <a:bodyPr wrap="square" rtlCol="0">
            <a:spAutoFit/>
          </a:bodyPr>
          <a:lstStyle/>
          <a:p>
            <a:r>
              <a:rPr lang="en-AU" sz="1200" dirty="0">
                <a:solidFill>
                  <a:srgbClr val="007D98"/>
                </a:solidFill>
              </a:rPr>
              <a:t>‘The Turtles’</a:t>
            </a:r>
          </a:p>
          <a:p>
            <a:r>
              <a:rPr lang="en-AU" sz="1200" dirty="0">
                <a:solidFill>
                  <a:srgbClr val="007D98"/>
                </a:solidFill>
              </a:rPr>
              <a:t>Zahara</a:t>
            </a:r>
          </a:p>
          <a:p>
            <a:r>
              <a:rPr lang="en-AU" sz="1200" dirty="0">
                <a:solidFill>
                  <a:srgbClr val="007D98"/>
                </a:solidFill>
              </a:rPr>
              <a:t>Wiradjuri People</a:t>
            </a:r>
          </a:p>
        </p:txBody>
      </p:sp>
    </p:spTree>
    <p:extLst>
      <p:ext uri="{BB962C8B-B14F-4D97-AF65-F5344CB8AC3E}">
        <p14:creationId xmlns:p14="http://schemas.microsoft.com/office/powerpoint/2010/main" val="2009962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CEFE6-5718-E798-EDEF-E13E9D700C8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DE75A29-9D8A-60C6-2B02-FF72D99140C3}"/>
              </a:ext>
            </a:extLst>
          </p:cNvPr>
          <p:cNvSpPr>
            <a:spLocks noGrp="1"/>
          </p:cNvSpPr>
          <p:nvPr>
            <p:ph type="title"/>
          </p:nvPr>
        </p:nvSpPr>
        <p:spPr>
          <a:xfrm>
            <a:off x="604837" y="-1"/>
            <a:ext cx="9483679" cy="1625683"/>
          </a:xfrm>
        </p:spPr>
        <p:txBody>
          <a:bodyPr/>
          <a:lstStyle/>
          <a:p>
            <a:r>
              <a:rPr lang="en-AU" sz="3000" dirty="0"/>
              <a:t>Post-Structural Analysis </a:t>
            </a:r>
            <a:endParaRPr lang="en-US" sz="3000" dirty="0"/>
          </a:p>
        </p:txBody>
      </p:sp>
      <p:sp>
        <p:nvSpPr>
          <p:cNvPr id="2" name="TextBox 1">
            <a:extLst>
              <a:ext uri="{FF2B5EF4-FFF2-40B4-BE49-F238E27FC236}">
                <a16:creationId xmlns:a16="http://schemas.microsoft.com/office/drawing/2014/main" id="{4CAEA25A-D6CC-5326-BABC-CB57BDF33093}"/>
              </a:ext>
            </a:extLst>
          </p:cNvPr>
          <p:cNvSpPr txBox="1"/>
          <p:nvPr/>
        </p:nvSpPr>
        <p:spPr>
          <a:xfrm>
            <a:off x="45477" y="1897421"/>
            <a:ext cx="8754935" cy="4524315"/>
          </a:xfrm>
          <a:prstGeom prst="rect">
            <a:avLst/>
          </a:prstGeom>
          <a:noFill/>
        </p:spPr>
        <p:txBody>
          <a:bodyPr wrap="square" rtlCol="0">
            <a:spAutoFit/>
          </a:bodyPr>
          <a:lstStyle/>
          <a:p>
            <a:r>
              <a:rPr lang="en-AU" sz="2400" dirty="0">
                <a:solidFill>
                  <a:srgbClr val="C74298"/>
                </a:solidFill>
              </a:rPr>
              <a:t>Social contract – give up some of our rights in exchange for safe community.</a:t>
            </a:r>
          </a:p>
          <a:p>
            <a:endParaRPr lang="en-AU" sz="2400" dirty="0">
              <a:solidFill>
                <a:srgbClr val="C74298"/>
              </a:solidFill>
            </a:endParaRPr>
          </a:p>
          <a:p>
            <a:r>
              <a:rPr lang="en-AU" sz="2400" dirty="0">
                <a:solidFill>
                  <a:srgbClr val="C74298"/>
                </a:solidFill>
              </a:rPr>
              <a:t>Bail reform aims to capture violent offenders (community safety). </a:t>
            </a:r>
          </a:p>
          <a:p>
            <a:endParaRPr lang="en-AU" sz="2400" dirty="0">
              <a:solidFill>
                <a:srgbClr val="C74298"/>
              </a:solidFill>
            </a:endParaRPr>
          </a:p>
          <a:p>
            <a:r>
              <a:rPr lang="en-AU" sz="2400" dirty="0">
                <a:solidFill>
                  <a:srgbClr val="C74298"/>
                </a:solidFill>
              </a:rPr>
              <a:t>Indigenous women are more likely to be convicted of property offences and crimes against the person than any other offence (often incorrectly identified on Family Violence Intervention Orders, or commit violence in self-defence).</a:t>
            </a:r>
          </a:p>
          <a:p>
            <a:endParaRPr lang="en-AU" sz="2400" dirty="0">
              <a:solidFill>
                <a:srgbClr val="C74298"/>
              </a:solidFill>
            </a:endParaRPr>
          </a:p>
          <a:p>
            <a:r>
              <a:rPr lang="en-AU" sz="2400" dirty="0">
                <a:solidFill>
                  <a:srgbClr val="C74298"/>
                </a:solidFill>
              </a:rPr>
              <a:t>Net cast by bail reform captures Indigenous women disproportionately in the name of the social contract.</a:t>
            </a:r>
          </a:p>
        </p:txBody>
      </p:sp>
      <p:sp>
        <p:nvSpPr>
          <p:cNvPr id="5" name="TextBox 4">
            <a:extLst>
              <a:ext uri="{FF2B5EF4-FFF2-40B4-BE49-F238E27FC236}">
                <a16:creationId xmlns:a16="http://schemas.microsoft.com/office/drawing/2014/main" id="{80A67B6B-071B-917E-D1FE-553925EA4484}"/>
              </a:ext>
            </a:extLst>
          </p:cNvPr>
          <p:cNvSpPr txBox="1"/>
          <p:nvPr/>
        </p:nvSpPr>
        <p:spPr>
          <a:xfrm>
            <a:off x="10224966" y="5907691"/>
            <a:ext cx="1921557" cy="830997"/>
          </a:xfrm>
          <a:prstGeom prst="rect">
            <a:avLst/>
          </a:prstGeom>
          <a:noFill/>
        </p:spPr>
        <p:txBody>
          <a:bodyPr wrap="square" rtlCol="0">
            <a:spAutoFit/>
          </a:bodyPr>
          <a:lstStyle/>
          <a:p>
            <a:pPr algn="r"/>
            <a:r>
              <a:rPr lang="en-AU" sz="1200" dirty="0">
                <a:solidFill>
                  <a:srgbClr val="C74298"/>
                </a:solidFill>
              </a:rPr>
              <a:t>‘Emotional Madness #3’</a:t>
            </a:r>
          </a:p>
          <a:p>
            <a:pPr algn="r"/>
            <a:r>
              <a:rPr lang="en-AU" sz="1200" dirty="0">
                <a:solidFill>
                  <a:srgbClr val="C74298"/>
                </a:solidFill>
              </a:rPr>
              <a:t>Stacey Edwards</a:t>
            </a:r>
          </a:p>
          <a:p>
            <a:pPr algn="r"/>
            <a:r>
              <a:rPr lang="en-AU" sz="1200" dirty="0" err="1">
                <a:solidFill>
                  <a:srgbClr val="C74298"/>
                </a:solidFill>
              </a:rPr>
              <a:t>Taungurung</a:t>
            </a:r>
            <a:r>
              <a:rPr lang="en-AU" sz="1200" dirty="0">
                <a:solidFill>
                  <a:srgbClr val="C74298"/>
                </a:solidFill>
              </a:rPr>
              <a:t>/Boon Wurrung/ Bunurong People</a:t>
            </a:r>
          </a:p>
        </p:txBody>
      </p:sp>
      <p:pic>
        <p:nvPicPr>
          <p:cNvPr id="7" name="Picture 6">
            <a:extLst>
              <a:ext uri="{FF2B5EF4-FFF2-40B4-BE49-F238E27FC236}">
                <a16:creationId xmlns:a16="http://schemas.microsoft.com/office/drawing/2014/main" id="{6C7E0405-8EAB-269F-C7F4-3BF1ACED4A13}"/>
              </a:ext>
            </a:extLst>
          </p:cNvPr>
          <p:cNvPicPr>
            <a:picLocks noChangeAspect="1"/>
          </p:cNvPicPr>
          <p:nvPr/>
        </p:nvPicPr>
        <p:blipFill>
          <a:blip r:embed="rId3"/>
          <a:stretch>
            <a:fillRect/>
          </a:stretch>
        </p:blipFill>
        <p:spPr>
          <a:xfrm>
            <a:off x="8721473" y="2859886"/>
            <a:ext cx="3434382" cy="3010481"/>
          </a:xfrm>
          <a:prstGeom prst="rect">
            <a:avLst/>
          </a:prstGeom>
        </p:spPr>
      </p:pic>
    </p:spTree>
    <p:extLst>
      <p:ext uri="{BB962C8B-B14F-4D97-AF65-F5344CB8AC3E}">
        <p14:creationId xmlns:p14="http://schemas.microsoft.com/office/powerpoint/2010/main" val="1346565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10FBA-8E60-1A7D-D4DE-FC4E5EF542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130D759-FCED-B0D7-FDBC-F0C8C32414E7}"/>
              </a:ext>
            </a:extLst>
          </p:cNvPr>
          <p:cNvSpPr>
            <a:spLocks noGrp="1"/>
          </p:cNvSpPr>
          <p:nvPr>
            <p:ph type="title"/>
          </p:nvPr>
        </p:nvSpPr>
        <p:spPr>
          <a:xfrm>
            <a:off x="604837" y="-1"/>
            <a:ext cx="9483679" cy="1625683"/>
          </a:xfrm>
        </p:spPr>
        <p:txBody>
          <a:bodyPr/>
          <a:lstStyle/>
          <a:p>
            <a:r>
              <a:rPr lang="en-AU" sz="3000" dirty="0"/>
              <a:t>Post-Structural Analysis </a:t>
            </a:r>
          </a:p>
        </p:txBody>
      </p:sp>
      <p:sp>
        <p:nvSpPr>
          <p:cNvPr id="4" name="TextBox 3">
            <a:extLst>
              <a:ext uri="{FF2B5EF4-FFF2-40B4-BE49-F238E27FC236}">
                <a16:creationId xmlns:a16="http://schemas.microsoft.com/office/drawing/2014/main" id="{D1383780-BE1C-22B3-1E7D-B241692B7326}"/>
              </a:ext>
            </a:extLst>
          </p:cNvPr>
          <p:cNvSpPr txBox="1"/>
          <p:nvPr/>
        </p:nvSpPr>
        <p:spPr>
          <a:xfrm>
            <a:off x="189067" y="2392011"/>
            <a:ext cx="7993881" cy="3046988"/>
          </a:xfrm>
          <a:prstGeom prst="rect">
            <a:avLst/>
          </a:prstGeom>
          <a:noFill/>
        </p:spPr>
        <p:txBody>
          <a:bodyPr wrap="square" rtlCol="0">
            <a:spAutoFit/>
          </a:bodyPr>
          <a:lstStyle/>
          <a:p>
            <a:r>
              <a:rPr lang="en-AU" sz="2400" dirty="0">
                <a:solidFill>
                  <a:srgbClr val="007D98"/>
                </a:solidFill>
              </a:rPr>
              <a:t>Three-point intersectionality: race, gender, colonialism.</a:t>
            </a:r>
          </a:p>
          <a:p>
            <a:endParaRPr lang="en-AU" sz="2400" dirty="0">
              <a:solidFill>
                <a:srgbClr val="007D98"/>
              </a:solidFill>
            </a:endParaRPr>
          </a:p>
          <a:p>
            <a:r>
              <a:rPr lang="en-AU" sz="2400" dirty="0">
                <a:solidFill>
                  <a:srgbClr val="007D98"/>
                </a:solidFill>
              </a:rPr>
              <a:t>Reinforced by knowledge/power dialectic (Foucault).</a:t>
            </a:r>
          </a:p>
          <a:p>
            <a:endParaRPr lang="en-AU" sz="2400" dirty="0">
              <a:solidFill>
                <a:srgbClr val="007D98"/>
              </a:solidFill>
            </a:endParaRPr>
          </a:p>
          <a:p>
            <a:r>
              <a:rPr lang="en-AU" sz="2400" dirty="0">
                <a:solidFill>
                  <a:srgbClr val="007D98"/>
                </a:solidFill>
              </a:rPr>
              <a:t>‘Ungrievable’ population, not apprehended as ‘lives’ (Butler).</a:t>
            </a:r>
          </a:p>
          <a:p>
            <a:endParaRPr lang="en-AU" sz="2400" dirty="0">
              <a:solidFill>
                <a:srgbClr val="007D98"/>
              </a:solidFill>
            </a:endParaRPr>
          </a:p>
          <a:p>
            <a:r>
              <a:rPr lang="en-AU" sz="2400" i="1" dirty="0">
                <a:solidFill>
                  <a:srgbClr val="007D98"/>
                </a:solidFill>
              </a:rPr>
              <a:t>Indigenous women a population ‘without legal good’ (Agamben).</a:t>
            </a:r>
          </a:p>
        </p:txBody>
      </p:sp>
      <p:pic>
        <p:nvPicPr>
          <p:cNvPr id="2" name="Picture 1" descr="Pink arrow png Vectors - Download Free High-Quality Vectors | Magnific  (formerly Freepik)">
            <a:extLst>
              <a:ext uri="{FF2B5EF4-FFF2-40B4-BE49-F238E27FC236}">
                <a16:creationId xmlns:a16="http://schemas.microsoft.com/office/drawing/2014/main" id="{B9D08A52-5479-8401-8986-78D84AFBB770}"/>
              </a:ext>
            </a:extLst>
          </p:cNvPr>
          <p:cNvPicPr>
            <a:picLocks noChangeAspect="1"/>
          </p:cNvPicPr>
          <p:nvPr/>
        </p:nvPicPr>
        <p:blipFill>
          <a:blip r:embed="rId2"/>
          <a:stretch>
            <a:fillRect/>
          </a:stretch>
        </p:blipFill>
        <p:spPr>
          <a:xfrm>
            <a:off x="604837" y="2852759"/>
            <a:ext cx="296117" cy="296117"/>
          </a:xfrm>
          <a:prstGeom prst="rect">
            <a:avLst/>
          </a:prstGeom>
        </p:spPr>
      </p:pic>
      <p:pic>
        <p:nvPicPr>
          <p:cNvPr id="11" name="Picture 10" descr="Pink arrow png Vectors - Download Free High-Quality Vectors | Magnific  (formerly Freepik)">
            <a:extLst>
              <a:ext uri="{FF2B5EF4-FFF2-40B4-BE49-F238E27FC236}">
                <a16:creationId xmlns:a16="http://schemas.microsoft.com/office/drawing/2014/main" id="{A8B98C8F-A408-4798-C8AA-C6E5A2E2BE7C}"/>
              </a:ext>
            </a:extLst>
          </p:cNvPr>
          <p:cNvPicPr>
            <a:picLocks noChangeAspect="1"/>
          </p:cNvPicPr>
          <p:nvPr/>
        </p:nvPicPr>
        <p:blipFill>
          <a:blip r:embed="rId3"/>
          <a:stretch>
            <a:fillRect/>
          </a:stretch>
        </p:blipFill>
        <p:spPr>
          <a:xfrm>
            <a:off x="640798" y="3601095"/>
            <a:ext cx="296117" cy="296117"/>
          </a:xfrm>
          <a:prstGeom prst="rect">
            <a:avLst/>
          </a:prstGeom>
        </p:spPr>
      </p:pic>
      <p:pic>
        <p:nvPicPr>
          <p:cNvPr id="14" name="Picture 13" descr="Pink arrow png Vectors - Download Free High-Quality Vectors | Magnific  (formerly Freepik)">
            <a:extLst>
              <a:ext uri="{FF2B5EF4-FFF2-40B4-BE49-F238E27FC236}">
                <a16:creationId xmlns:a16="http://schemas.microsoft.com/office/drawing/2014/main" id="{F6D49438-5EB7-00AA-25B4-393AC4130A1D}"/>
              </a:ext>
            </a:extLst>
          </p:cNvPr>
          <p:cNvPicPr>
            <a:picLocks noChangeAspect="1"/>
          </p:cNvPicPr>
          <p:nvPr/>
        </p:nvPicPr>
        <p:blipFill>
          <a:blip r:embed="rId3"/>
          <a:stretch>
            <a:fillRect/>
          </a:stretch>
        </p:blipFill>
        <p:spPr>
          <a:xfrm>
            <a:off x="640798" y="4349431"/>
            <a:ext cx="296117" cy="296117"/>
          </a:xfrm>
          <a:prstGeom prst="rect">
            <a:avLst/>
          </a:prstGeom>
        </p:spPr>
      </p:pic>
      <p:sp>
        <p:nvSpPr>
          <p:cNvPr id="16" name="TextBox 15">
            <a:extLst>
              <a:ext uri="{FF2B5EF4-FFF2-40B4-BE49-F238E27FC236}">
                <a16:creationId xmlns:a16="http://schemas.microsoft.com/office/drawing/2014/main" id="{A99DE075-55ED-8CA0-E09B-03B3923B6AB0}"/>
              </a:ext>
            </a:extLst>
          </p:cNvPr>
          <p:cNvSpPr txBox="1"/>
          <p:nvPr/>
        </p:nvSpPr>
        <p:spPr>
          <a:xfrm>
            <a:off x="6498623" y="5898348"/>
            <a:ext cx="1815049" cy="830997"/>
          </a:xfrm>
          <a:prstGeom prst="rect">
            <a:avLst/>
          </a:prstGeom>
          <a:noFill/>
        </p:spPr>
        <p:txBody>
          <a:bodyPr wrap="square" rtlCol="0">
            <a:spAutoFit/>
          </a:bodyPr>
          <a:lstStyle/>
          <a:p>
            <a:pPr algn="r"/>
            <a:r>
              <a:rPr lang="en-AU" sz="1200" dirty="0">
                <a:solidFill>
                  <a:srgbClr val="C74298"/>
                </a:solidFill>
              </a:rPr>
              <a:t>‘Turtle Dreaming’</a:t>
            </a:r>
          </a:p>
          <a:p>
            <a:pPr algn="r"/>
            <a:r>
              <a:rPr lang="en-AU" sz="1200" dirty="0" err="1">
                <a:solidFill>
                  <a:srgbClr val="C74298"/>
                </a:solidFill>
              </a:rPr>
              <a:t>ReiRei</a:t>
            </a:r>
            <a:endParaRPr lang="en-AU" sz="1200" dirty="0">
              <a:solidFill>
                <a:srgbClr val="C74298"/>
              </a:solidFill>
            </a:endParaRPr>
          </a:p>
          <a:p>
            <a:pPr algn="r"/>
            <a:r>
              <a:rPr lang="en-AU" sz="1200" dirty="0">
                <a:solidFill>
                  <a:srgbClr val="C74298"/>
                </a:solidFill>
              </a:rPr>
              <a:t>Yorta Yorta/Lama Lama/ Gunditjmara People</a:t>
            </a:r>
          </a:p>
        </p:txBody>
      </p:sp>
      <p:pic>
        <p:nvPicPr>
          <p:cNvPr id="18" name="Picture 17">
            <a:extLst>
              <a:ext uri="{FF2B5EF4-FFF2-40B4-BE49-F238E27FC236}">
                <a16:creationId xmlns:a16="http://schemas.microsoft.com/office/drawing/2014/main" id="{1E24F9EB-EFA0-EEF3-B2ED-E7EC4E136B8B}"/>
              </a:ext>
            </a:extLst>
          </p:cNvPr>
          <p:cNvPicPr>
            <a:picLocks noChangeAspect="1"/>
          </p:cNvPicPr>
          <p:nvPr/>
        </p:nvPicPr>
        <p:blipFill>
          <a:blip r:embed="rId4"/>
          <a:stretch>
            <a:fillRect/>
          </a:stretch>
        </p:blipFill>
        <p:spPr>
          <a:xfrm>
            <a:off x="8313672" y="3822022"/>
            <a:ext cx="3754576" cy="2907323"/>
          </a:xfrm>
          <a:prstGeom prst="rect">
            <a:avLst/>
          </a:prstGeom>
        </p:spPr>
      </p:pic>
    </p:spTree>
    <p:extLst>
      <p:ext uri="{BB962C8B-B14F-4D97-AF65-F5344CB8AC3E}">
        <p14:creationId xmlns:p14="http://schemas.microsoft.com/office/powerpoint/2010/main" val="212787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6777E-5785-4A92-4D86-1DBC3003DA0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51705F7-5DCE-472D-199F-A7E346F79CE3}"/>
              </a:ext>
            </a:extLst>
          </p:cNvPr>
          <p:cNvSpPr>
            <a:spLocks noGrp="1"/>
          </p:cNvSpPr>
          <p:nvPr>
            <p:ph type="title"/>
          </p:nvPr>
        </p:nvSpPr>
        <p:spPr>
          <a:xfrm>
            <a:off x="604837" y="-1"/>
            <a:ext cx="9483679" cy="1625683"/>
          </a:xfrm>
        </p:spPr>
        <p:txBody>
          <a:bodyPr/>
          <a:lstStyle/>
          <a:p>
            <a:r>
              <a:rPr lang="en-AU" sz="3000" dirty="0"/>
              <a:t>Conclusions</a:t>
            </a:r>
            <a:endParaRPr lang="en-US" sz="3000" dirty="0"/>
          </a:p>
        </p:txBody>
      </p:sp>
      <p:sp>
        <p:nvSpPr>
          <p:cNvPr id="2" name="TextBox 1">
            <a:extLst>
              <a:ext uri="{FF2B5EF4-FFF2-40B4-BE49-F238E27FC236}">
                <a16:creationId xmlns:a16="http://schemas.microsoft.com/office/drawing/2014/main" id="{9E67F273-931F-B3C1-8148-98F55E96DB23}"/>
              </a:ext>
            </a:extLst>
          </p:cNvPr>
          <p:cNvSpPr txBox="1"/>
          <p:nvPr/>
        </p:nvSpPr>
        <p:spPr>
          <a:xfrm>
            <a:off x="127000" y="1804294"/>
            <a:ext cx="6740331" cy="4154984"/>
          </a:xfrm>
          <a:prstGeom prst="rect">
            <a:avLst/>
          </a:prstGeom>
          <a:noFill/>
        </p:spPr>
        <p:txBody>
          <a:bodyPr wrap="square" rtlCol="0">
            <a:spAutoFit/>
          </a:bodyPr>
          <a:lstStyle/>
          <a:p>
            <a:r>
              <a:rPr lang="en-AU" sz="2400" dirty="0">
                <a:solidFill>
                  <a:srgbClr val="C74298"/>
                </a:solidFill>
              </a:rPr>
              <a:t>Victorian bail reforms (2025-2026) reinforce knowledge/power dialectic.</a:t>
            </a:r>
          </a:p>
          <a:p>
            <a:endParaRPr lang="en-AU" sz="2400" dirty="0">
              <a:solidFill>
                <a:srgbClr val="C74298"/>
              </a:solidFill>
            </a:endParaRPr>
          </a:p>
          <a:p>
            <a:r>
              <a:rPr lang="en-AU" sz="2400" dirty="0">
                <a:solidFill>
                  <a:srgbClr val="C74298"/>
                </a:solidFill>
              </a:rPr>
              <a:t>Reforms further ‘Other’ Indigenous women.</a:t>
            </a:r>
          </a:p>
          <a:p>
            <a:endParaRPr lang="en-AU" sz="2400" dirty="0">
              <a:solidFill>
                <a:srgbClr val="C74298"/>
              </a:solidFill>
            </a:endParaRPr>
          </a:p>
          <a:p>
            <a:r>
              <a:rPr lang="en-AU" sz="2400" dirty="0">
                <a:solidFill>
                  <a:srgbClr val="C74298"/>
                </a:solidFill>
              </a:rPr>
              <a:t>Promote the “sacrifice” of a population in the name of community safety, and for the purpose of the social contract.</a:t>
            </a:r>
          </a:p>
          <a:p>
            <a:endParaRPr lang="en-AU" sz="2400" dirty="0">
              <a:solidFill>
                <a:srgbClr val="C74298"/>
              </a:solidFill>
            </a:endParaRPr>
          </a:p>
          <a:p>
            <a:r>
              <a:rPr lang="en-AU" sz="2400" dirty="0">
                <a:solidFill>
                  <a:srgbClr val="C74298"/>
                </a:solidFill>
              </a:rPr>
              <a:t>Socio-legal theory illuminates the impact of bail reform on Indigenous women.</a:t>
            </a:r>
          </a:p>
        </p:txBody>
      </p:sp>
      <p:sp>
        <p:nvSpPr>
          <p:cNvPr id="5" name="TextBox 4">
            <a:extLst>
              <a:ext uri="{FF2B5EF4-FFF2-40B4-BE49-F238E27FC236}">
                <a16:creationId xmlns:a16="http://schemas.microsoft.com/office/drawing/2014/main" id="{714602B9-4A61-D80B-BA74-861576CE3909}"/>
              </a:ext>
            </a:extLst>
          </p:cNvPr>
          <p:cNvSpPr txBox="1"/>
          <p:nvPr/>
        </p:nvSpPr>
        <p:spPr>
          <a:xfrm>
            <a:off x="127000" y="6230223"/>
            <a:ext cx="4479376" cy="55399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r>
              <a:rPr lang="en-AU" sz="3000" dirty="0">
                <a:solidFill>
                  <a:srgbClr val="007D98"/>
                </a:solidFill>
              </a:rPr>
              <a:t>The impact is unacceptable.</a:t>
            </a:r>
          </a:p>
        </p:txBody>
      </p:sp>
      <p:sp>
        <p:nvSpPr>
          <p:cNvPr id="6" name="TextBox 5">
            <a:extLst>
              <a:ext uri="{FF2B5EF4-FFF2-40B4-BE49-F238E27FC236}">
                <a16:creationId xmlns:a16="http://schemas.microsoft.com/office/drawing/2014/main" id="{55F1D802-7D38-6D71-8C7A-9908C08C9CED}"/>
              </a:ext>
            </a:extLst>
          </p:cNvPr>
          <p:cNvSpPr txBox="1"/>
          <p:nvPr/>
        </p:nvSpPr>
        <p:spPr>
          <a:xfrm>
            <a:off x="8517392" y="5814724"/>
            <a:ext cx="1815049" cy="830997"/>
          </a:xfrm>
          <a:prstGeom prst="rect">
            <a:avLst/>
          </a:prstGeom>
          <a:noFill/>
        </p:spPr>
        <p:txBody>
          <a:bodyPr wrap="square" rtlCol="0">
            <a:spAutoFit/>
          </a:bodyPr>
          <a:lstStyle/>
          <a:p>
            <a:pPr algn="ctr"/>
            <a:r>
              <a:rPr lang="en-AU" sz="1200" dirty="0">
                <a:solidFill>
                  <a:srgbClr val="007D98"/>
                </a:solidFill>
              </a:rPr>
              <a:t>‘My Children’</a:t>
            </a:r>
          </a:p>
          <a:p>
            <a:pPr algn="ctr"/>
            <a:r>
              <a:rPr lang="en-AU" sz="1200" dirty="0">
                <a:solidFill>
                  <a:srgbClr val="007D98"/>
                </a:solidFill>
              </a:rPr>
              <a:t>TES</a:t>
            </a:r>
          </a:p>
          <a:p>
            <a:pPr algn="ctr"/>
            <a:r>
              <a:rPr lang="en-AU" sz="1200" dirty="0">
                <a:solidFill>
                  <a:srgbClr val="007D98"/>
                </a:solidFill>
              </a:rPr>
              <a:t>Gunditjmara/</a:t>
            </a:r>
            <a:r>
              <a:rPr lang="en-AU" sz="1200" dirty="0" err="1">
                <a:solidFill>
                  <a:srgbClr val="007D98"/>
                </a:solidFill>
              </a:rPr>
              <a:t>Barngarla</a:t>
            </a:r>
            <a:r>
              <a:rPr lang="en-AU" sz="1200" dirty="0">
                <a:solidFill>
                  <a:srgbClr val="007D98"/>
                </a:solidFill>
              </a:rPr>
              <a:t> People</a:t>
            </a:r>
          </a:p>
        </p:txBody>
      </p:sp>
      <p:pic>
        <p:nvPicPr>
          <p:cNvPr id="8" name="Picture 7">
            <a:extLst>
              <a:ext uri="{FF2B5EF4-FFF2-40B4-BE49-F238E27FC236}">
                <a16:creationId xmlns:a16="http://schemas.microsoft.com/office/drawing/2014/main" id="{7C86D14F-23FB-537C-3EAA-EEDC6FC27AE9}"/>
              </a:ext>
            </a:extLst>
          </p:cNvPr>
          <p:cNvPicPr>
            <a:picLocks noChangeAspect="1"/>
          </p:cNvPicPr>
          <p:nvPr/>
        </p:nvPicPr>
        <p:blipFill>
          <a:blip r:embed="rId3"/>
          <a:stretch>
            <a:fillRect/>
          </a:stretch>
        </p:blipFill>
        <p:spPr>
          <a:xfrm>
            <a:off x="6784836" y="242595"/>
            <a:ext cx="5280163" cy="5540239"/>
          </a:xfrm>
          <a:prstGeom prst="rect">
            <a:avLst/>
          </a:prstGeom>
        </p:spPr>
      </p:pic>
    </p:spTree>
    <p:extLst>
      <p:ext uri="{BB962C8B-B14F-4D97-AF65-F5344CB8AC3E}">
        <p14:creationId xmlns:p14="http://schemas.microsoft.com/office/powerpoint/2010/main" val="3724137042"/>
      </p:ext>
    </p:extLst>
  </p:cSld>
  <p:clrMapOvr>
    <a:masterClrMapping/>
  </p:clrMapOvr>
</p:sld>
</file>

<file path=ppt/theme/theme1.xml><?xml version="1.0" encoding="utf-8"?>
<a:theme xmlns:a="http://schemas.openxmlformats.org/drawingml/2006/main" name="2 Cover Slide">
  <a:themeElements>
    <a:clrScheme name="Deakin Colours">
      <a:dk1>
        <a:srgbClr val="373635"/>
      </a:dk1>
      <a:lt1>
        <a:sysClr val="window" lastClr="FFFFFF"/>
      </a:lt1>
      <a:dk2>
        <a:srgbClr val="373635"/>
      </a:dk2>
      <a:lt2>
        <a:srgbClr val="E1E1E1"/>
      </a:lt2>
      <a:accent1>
        <a:srgbClr val="007D98"/>
      </a:accent1>
      <a:accent2>
        <a:srgbClr val="58BCAF"/>
      </a:accent2>
      <a:accent3>
        <a:srgbClr val="C74298"/>
      </a:accent3>
      <a:accent4>
        <a:srgbClr val="FF9300"/>
      </a:accent4>
      <a:accent5>
        <a:srgbClr val="FFD923"/>
      </a:accent5>
      <a:accent6>
        <a:srgbClr val="65D8CA"/>
      </a:accent6>
      <a:hlink>
        <a:srgbClr val="007D98"/>
      </a:hlink>
      <a:folHlink>
        <a:srgbClr val="58BCAF"/>
      </a:folHlink>
    </a:clrScheme>
    <a:fontScheme name="DEAKIN">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4781_DU-Law-S_Powerpoint-Slide-Template" id="{7089A8F7-9C95-A84A-A14A-646BA0B34836}" vid="{A0160A8D-7409-8F42-B08D-2A30D8CEAB81}"/>
    </a:ext>
  </a:extLst>
</a:theme>
</file>

<file path=ppt/theme/theme2.xml><?xml version="1.0" encoding="utf-8"?>
<a:theme xmlns:a="http://schemas.openxmlformats.org/drawingml/2006/main" name="5 Cover Slid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4781_DU-Law-S_Powerpoint-Slide-Template" id="{7089A8F7-9C95-A84A-A14A-646BA0B34836}" vid="{8796786B-2B33-1F4E-9079-91EA9A10904A}"/>
    </a:ext>
  </a:extLst>
</a:theme>
</file>

<file path=ppt/theme/theme3.xml><?xml version="1.0" encoding="utf-8"?>
<a:theme xmlns:a="http://schemas.openxmlformats.org/drawingml/2006/main" name="9 Section Slide">
  <a:themeElements>
    <a:clrScheme name="DEAKIN-IPAN">
      <a:dk1>
        <a:srgbClr val="373636"/>
      </a:dk1>
      <a:lt1>
        <a:sysClr val="window" lastClr="FFFFFF"/>
      </a:lt1>
      <a:dk2>
        <a:srgbClr val="007D98"/>
      </a:dk2>
      <a:lt2>
        <a:srgbClr val="FFFFFF"/>
      </a:lt2>
      <a:accent1>
        <a:srgbClr val="007D98"/>
      </a:accent1>
      <a:accent2>
        <a:srgbClr val="FFD923"/>
      </a:accent2>
      <a:accent3>
        <a:srgbClr val="F76919"/>
      </a:accent3>
      <a:accent4>
        <a:srgbClr val="54C0B1"/>
      </a:accent4>
      <a:accent5>
        <a:srgbClr val="C74298"/>
      </a:accent5>
      <a:accent6>
        <a:srgbClr val="E1E1E1"/>
      </a:accent6>
      <a:hlink>
        <a:srgbClr val="000000"/>
      </a:hlink>
      <a:folHlink>
        <a:srgbClr val="000000"/>
      </a:folHlink>
    </a:clrScheme>
    <a:fontScheme name="DEAKIN 25">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4781_DU-Law-S_Powerpoint-Slide-Template" id="{7089A8F7-9C95-A84A-A14A-646BA0B34836}" vid="{3C5F6DEC-2537-9B48-B19B-0B863A5D5B1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69c44cb3-bb6d-4a53-8d12-d087bb88052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1B86E5C1F3F94DAFEEBA640907B3BC" ma:contentTypeVersion="18" ma:contentTypeDescription="Create a new document." ma:contentTypeScope="" ma:versionID="6b4b4b6fdc3601876b0f3b826c639b78">
  <xsd:schema xmlns:xsd="http://www.w3.org/2001/XMLSchema" xmlns:xs="http://www.w3.org/2001/XMLSchema" xmlns:p="http://schemas.microsoft.com/office/2006/metadata/properties" xmlns:ns3="69c44cb3-bb6d-4a53-8d12-d087bb88052b" xmlns:ns4="fbcf3cef-c165-41a1-9195-581443de16b8" targetNamespace="http://schemas.microsoft.com/office/2006/metadata/properties" ma:root="true" ma:fieldsID="991c5080dcbeb77ac4c39e28ea1a0d96" ns3:_="" ns4:_="">
    <xsd:import namespace="69c44cb3-bb6d-4a53-8d12-d087bb88052b"/>
    <xsd:import namespace="fbcf3cef-c165-41a1-9195-581443de16b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ServiceOCR" minOccurs="0"/>
                <xsd:element ref="ns3:MediaLengthInSeconds"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c44cb3-bb6d-4a53-8d12-d087bb8805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cf3cef-c165-41a1-9195-581443de16b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9BEC5E-2A33-4802-9284-C497CDF8F8F9}">
  <ds:schemaRefs>
    <ds:schemaRef ds:uri="http://schemas.microsoft.com/sharepoint/v3/contenttype/forms"/>
  </ds:schemaRefs>
</ds:datastoreItem>
</file>

<file path=customXml/itemProps2.xml><?xml version="1.0" encoding="utf-8"?>
<ds:datastoreItem xmlns:ds="http://schemas.openxmlformats.org/officeDocument/2006/customXml" ds:itemID="{593FA1BD-8DED-4CC4-A33E-00FEF2DD07CC}">
  <ds:schemaRefs>
    <ds:schemaRef ds:uri="http://purl.org/dc/elements/1.1/"/>
    <ds:schemaRef ds:uri="http://purl.org/dc/dcmitype/"/>
    <ds:schemaRef ds:uri="http://schemas.microsoft.com/office/2006/documentManagement/types"/>
    <ds:schemaRef ds:uri="69c44cb3-bb6d-4a53-8d12-d087bb88052b"/>
    <ds:schemaRef ds:uri="http://www.w3.org/XML/1998/namespace"/>
    <ds:schemaRef ds:uri="http://schemas.microsoft.com/office/infopath/2007/PartnerControls"/>
    <ds:schemaRef ds:uri="fbcf3cef-c165-41a1-9195-581443de16b8"/>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61341CF6-974B-4634-86EC-68AAA5629B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c44cb3-bb6d-4a53-8d12-d087bb88052b"/>
    <ds:schemaRef ds:uri="fbcf3cef-c165-41a1-9195-581443de16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 Cover Slide</Template>
  <TotalTime>161</TotalTime>
  <Words>580</Words>
  <Application>Microsoft Office PowerPoint</Application>
  <PresentationFormat>Widescreen</PresentationFormat>
  <Paragraphs>73</Paragraphs>
  <Slides>8</Slides>
  <Notes>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8</vt:i4>
      </vt:variant>
    </vt:vector>
  </HeadingPairs>
  <TitlesOfParts>
    <vt:vector size="16" baseType="lpstr">
      <vt:lpstr>Aptos</vt:lpstr>
      <vt:lpstr>Arial</vt:lpstr>
      <vt:lpstr>Calibri</vt:lpstr>
      <vt:lpstr>Calibri Light</vt:lpstr>
      <vt:lpstr>Wingdings</vt:lpstr>
      <vt:lpstr>2 Cover Slide</vt:lpstr>
      <vt:lpstr>5 Cover Slide</vt:lpstr>
      <vt:lpstr>9 Section Slide</vt:lpstr>
      <vt:lpstr>The Potential for Socio-Legal Theory in Bail Reform  Dr Megan Beatrice, Deakin Law School</vt:lpstr>
      <vt:lpstr>Bail Reform in Victoria, Australia</vt:lpstr>
      <vt:lpstr>“Exceptional Circumstances” + “Show Compelling Reasons” Bail Act 1977 (Vic) s 4</vt:lpstr>
      <vt:lpstr>Post-Structuralism: Foucault and Butler (and Rousseau)</vt:lpstr>
      <vt:lpstr>Indigenous Women in the Victorian Criminal Justice System</vt:lpstr>
      <vt:lpstr>Post-Structural Analysis </vt:lpstr>
      <vt:lpstr>Post-Structural Analysis </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LAW SCHOOL, Law-S, Powerpoint Template</dc:subject>
  <dc:creator>Megan Beatrice</dc:creator>
  <cp:keywords>LAW SCHOOL, Law-S, Powerpoint Template</cp:keywords>
  <dc:description>This template is part of the Masterbrand template set for this area of Deakin. Refer to the related items below for alternate template options.</dc:description>
  <cp:lastModifiedBy>Megan Beatrice</cp:lastModifiedBy>
  <cp:revision>3</cp:revision>
  <dcterms:created xsi:type="dcterms:W3CDTF">2026-06-30T06:02:29Z</dcterms:created>
  <dcterms:modified xsi:type="dcterms:W3CDTF">2026-06-30T23:58:54Z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0x010100AC1B86E5C1F3F94DAFEEBA640907B3BC</vt:lpwstr>
  </property>
  <property fmtid="{D5CDD505-2E9C-101B-9397-08002B2CF9AE}" pid="3" name="MediaServiceImageTags">
    <vt:lpwstr/>
  </property>
</Properties>
</file>