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0" r:id="rId1"/>
  </p:sldMasterIdLst>
  <p:notesMasterIdLst>
    <p:notesMasterId r:id="rId26"/>
  </p:notesMasterIdLst>
  <p:sldIdLst>
    <p:sldId id="2767" r:id="rId2"/>
    <p:sldId id="259" r:id="rId3"/>
    <p:sldId id="2769" r:id="rId4"/>
    <p:sldId id="2770" r:id="rId5"/>
    <p:sldId id="2772" r:id="rId6"/>
    <p:sldId id="2773" r:id="rId7"/>
    <p:sldId id="2774" r:id="rId8"/>
    <p:sldId id="2771" r:id="rId9"/>
    <p:sldId id="2775" r:id="rId10"/>
    <p:sldId id="2776" r:id="rId11"/>
    <p:sldId id="2777" r:id="rId12"/>
    <p:sldId id="2778" r:id="rId13"/>
    <p:sldId id="2781" r:id="rId14"/>
    <p:sldId id="2788" r:id="rId15"/>
    <p:sldId id="2779" r:id="rId16"/>
    <p:sldId id="2782" r:id="rId17"/>
    <p:sldId id="2785" r:id="rId18"/>
    <p:sldId id="2789" r:id="rId19"/>
    <p:sldId id="2786" r:id="rId20"/>
    <p:sldId id="2792" r:id="rId21"/>
    <p:sldId id="2790" r:id="rId22"/>
    <p:sldId id="2783" r:id="rId23"/>
    <p:sldId id="2784" r:id="rId24"/>
    <p:sldId id="279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9378D5-CFD0-49F8-9F70-6E49417A3AFD}" v="34" dt="2026-07-08T20:27:25.0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7966" autoAdjust="0"/>
  </p:normalViewPr>
  <p:slideViewPr>
    <p:cSldViewPr snapToGrid="0">
      <p:cViewPr varScale="1">
        <p:scale>
          <a:sx n="75" d="100"/>
          <a:sy n="75" d="100"/>
        </p:scale>
        <p:origin x="290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lani, Arshana (she her elle la)" userId="a82d8bd4-c797-4497-b368-c05516a94a01" providerId="ADAL" clId="{DBD6EB4C-407B-4C4F-8BED-DB66EA395C5F}"/>
    <pc:docChg chg="undo custSel mod modSld">
      <pc:chgData name="Lalani, Arshana (she her elle la)" userId="a82d8bd4-c797-4497-b368-c05516a94a01" providerId="ADAL" clId="{DBD6EB4C-407B-4C4F-8BED-DB66EA395C5F}" dt="2026-07-08T21:24:19.765" v="20" actId="6549"/>
      <pc:docMkLst>
        <pc:docMk/>
      </pc:docMkLst>
      <pc:sldChg chg="modSp mod">
        <pc:chgData name="Lalani, Arshana (she her elle la)" userId="a82d8bd4-c797-4497-b368-c05516a94a01" providerId="ADAL" clId="{DBD6EB4C-407B-4C4F-8BED-DB66EA395C5F}" dt="2026-07-08T20:40:52.674" v="15" actId="2711"/>
        <pc:sldMkLst>
          <pc:docMk/>
          <pc:sldMk cId="4182614578" sldId="2767"/>
        </pc:sldMkLst>
        <pc:spChg chg="mod">
          <ac:chgData name="Lalani, Arshana (she her elle la)" userId="a82d8bd4-c797-4497-b368-c05516a94a01" providerId="ADAL" clId="{DBD6EB4C-407B-4C4F-8BED-DB66EA395C5F}" dt="2026-07-08T20:40:52.674" v="15" actId="2711"/>
          <ac:spMkLst>
            <pc:docMk/>
            <pc:sldMk cId="4182614578" sldId="2767"/>
            <ac:spMk id="12" creationId="{293C2242-EDFC-CC39-97DF-2DB1D8D580F5}"/>
          </ac:spMkLst>
        </pc:spChg>
      </pc:sldChg>
      <pc:sldChg chg="modSp mod">
        <pc:chgData name="Lalani, Arshana (she her elle la)" userId="a82d8bd4-c797-4497-b368-c05516a94a01" providerId="ADAL" clId="{DBD6EB4C-407B-4C4F-8BED-DB66EA395C5F}" dt="2026-07-08T20:41:42.901" v="17" actId="2711"/>
        <pc:sldMkLst>
          <pc:docMk/>
          <pc:sldMk cId="1747223208" sldId="2777"/>
        </pc:sldMkLst>
        <pc:spChg chg="mod">
          <ac:chgData name="Lalani, Arshana (she her elle la)" userId="a82d8bd4-c797-4497-b368-c05516a94a01" providerId="ADAL" clId="{DBD6EB4C-407B-4C4F-8BED-DB66EA395C5F}" dt="2026-07-08T20:41:42.901" v="17" actId="2711"/>
          <ac:spMkLst>
            <pc:docMk/>
            <pc:sldMk cId="1747223208" sldId="2777"/>
            <ac:spMk id="2" creationId="{47FAED62-2915-E8B6-4E55-9EB1B67CBFAF}"/>
          </ac:spMkLst>
        </pc:spChg>
      </pc:sldChg>
      <pc:sldChg chg="modSp mod">
        <pc:chgData name="Lalani, Arshana (she her elle la)" userId="a82d8bd4-c797-4497-b368-c05516a94a01" providerId="ADAL" clId="{DBD6EB4C-407B-4C4F-8BED-DB66EA395C5F}" dt="2026-07-08T21:24:19.765" v="20" actId="6549"/>
        <pc:sldMkLst>
          <pc:docMk/>
          <pc:sldMk cId="72988824" sldId="2782"/>
        </pc:sldMkLst>
        <pc:spChg chg="mod">
          <ac:chgData name="Lalani, Arshana (she her elle la)" userId="a82d8bd4-c797-4497-b368-c05516a94a01" providerId="ADAL" clId="{DBD6EB4C-407B-4C4F-8BED-DB66EA395C5F}" dt="2026-07-08T21:24:19.765" v="20" actId="6549"/>
          <ac:spMkLst>
            <pc:docMk/>
            <pc:sldMk cId="72988824" sldId="2782"/>
            <ac:spMk id="2" creationId="{DAC69763-157B-F1AB-839B-96FB52D7167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2D05EE-1874-40CA-ACBB-AAFE8CEAEC56}" type="datetimeFigureOut">
              <a:t>7/8/2026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9B9498-FDEE-4498-AC3A-C83DFCC8A50A}" type="slidenum">
              <a:t>‹#›</a:t>
            </a:fld>
            <a:endParaRPr lang="en-US" dirty="0"/>
          </a:p>
        </p:txBody>
      </p:sp>
    </p:spTree>
    <p:extLst>
      <p:ext uri="{BB962C8B-B14F-4D97-AF65-F5344CB8AC3E}">
        <p14:creationId xmlns:p14="http://schemas.microsoft.com/office/powerpoint/2010/main" val="900776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65C32D-63EE-4133-9108-A2BD34E475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7162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86E00-9F7E-B810-6E6A-6A32DAAE40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F15FCA-3D4E-0070-0FD4-EC17C0BC27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4FB9D2-9453-41F3-E670-5AFF00E47B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F4E7E1-13F8-E4FC-2EC1-035DEF5A4FB7}"/>
              </a:ext>
            </a:extLst>
          </p:cNvPr>
          <p:cNvSpPr>
            <a:spLocks noGrp="1"/>
          </p:cNvSpPr>
          <p:nvPr>
            <p:ph type="sldNum" sz="quarter" idx="5"/>
          </p:nvPr>
        </p:nvSpPr>
        <p:spPr/>
        <p:txBody>
          <a:bodyPr/>
          <a:lstStyle/>
          <a:p>
            <a:fld id="{509B9498-FDEE-4498-AC3A-C83DFCC8A50A}" type="slidenum">
              <a:rPr lang="en-US" smtClean="0"/>
              <a:t>13</a:t>
            </a:fld>
            <a:endParaRPr lang="en-US" dirty="0"/>
          </a:p>
        </p:txBody>
      </p:sp>
    </p:spTree>
    <p:extLst>
      <p:ext uri="{BB962C8B-B14F-4D97-AF65-F5344CB8AC3E}">
        <p14:creationId xmlns:p14="http://schemas.microsoft.com/office/powerpoint/2010/main" val="2494066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C5FDF-0CCE-76E9-288B-A45837E8DD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F52305-352F-32BB-33E1-C3B5D73F08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D527AA-EB34-34D0-F868-9D739FDD97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8F4048-535F-BAC1-476E-D0FBAF7B0204}"/>
              </a:ext>
            </a:extLst>
          </p:cNvPr>
          <p:cNvSpPr>
            <a:spLocks noGrp="1"/>
          </p:cNvSpPr>
          <p:nvPr>
            <p:ph type="sldNum" sz="quarter" idx="5"/>
          </p:nvPr>
        </p:nvSpPr>
        <p:spPr/>
        <p:txBody>
          <a:bodyPr/>
          <a:lstStyle/>
          <a:p>
            <a:fld id="{509B9498-FDEE-4498-AC3A-C83DFCC8A50A}" type="slidenum">
              <a:rPr lang="en-US" smtClean="0"/>
              <a:t>14</a:t>
            </a:fld>
            <a:endParaRPr lang="en-US" dirty="0"/>
          </a:p>
        </p:txBody>
      </p:sp>
    </p:spTree>
    <p:extLst>
      <p:ext uri="{BB962C8B-B14F-4D97-AF65-F5344CB8AC3E}">
        <p14:creationId xmlns:p14="http://schemas.microsoft.com/office/powerpoint/2010/main" val="760498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C390F-1442-790B-1A51-C3ECEB957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D988E7-BA48-8A9E-8F87-C31809CC80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6D40D2-152C-314A-449F-4370845B2F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6C8071-3D1E-8C85-5969-044E8E8FD4DF}"/>
              </a:ext>
            </a:extLst>
          </p:cNvPr>
          <p:cNvSpPr>
            <a:spLocks noGrp="1"/>
          </p:cNvSpPr>
          <p:nvPr>
            <p:ph type="sldNum" sz="quarter" idx="5"/>
          </p:nvPr>
        </p:nvSpPr>
        <p:spPr/>
        <p:txBody>
          <a:bodyPr/>
          <a:lstStyle/>
          <a:p>
            <a:fld id="{509B9498-FDEE-4498-AC3A-C83DFCC8A50A}" type="slidenum">
              <a:rPr lang="en-US" smtClean="0"/>
              <a:t>15</a:t>
            </a:fld>
            <a:endParaRPr lang="en-US" dirty="0"/>
          </a:p>
        </p:txBody>
      </p:sp>
    </p:spTree>
    <p:extLst>
      <p:ext uri="{BB962C8B-B14F-4D97-AF65-F5344CB8AC3E}">
        <p14:creationId xmlns:p14="http://schemas.microsoft.com/office/powerpoint/2010/main" val="3644538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C1A05-1AB8-2C06-F21E-2323694C76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F6BC0-D1A6-7622-8793-62F7478742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3CB19B-1FBB-CE0B-8015-B6D9D02572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786545-D81E-A7BF-C146-ACB76C415027}"/>
              </a:ext>
            </a:extLst>
          </p:cNvPr>
          <p:cNvSpPr>
            <a:spLocks noGrp="1"/>
          </p:cNvSpPr>
          <p:nvPr>
            <p:ph type="sldNum" sz="quarter" idx="5"/>
          </p:nvPr>
        </p:nvSpPr>
        <p:spPr/>
        <p:txBody>
          <a:bodyPr/>
          <a:lstStyle/>
          <a:p>
            <a:fld id="{509B9498-FDEE-4498-AC3A-C83DFCC8A50A}" type="slidenum">
              <a:rPr lang="en-US" smtClean="0"/>
              <a:t>16</a:t>
            </a:fld>
            <a:endParaRPr lang="en-US" dirty="0"/>
          </a:p>
        </p:txBody>
      </p:sp>
    </p:spTree>
    <p:extLst>
      <p:ext uri="{BB962C8B-B14F-4D97-AF65-F5344CB8AC3E}">
        <p14:creationId xmlns:p14="http://schemas.microsoft.com/office/powerpoint/2010/main" val="4276529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F2CD0-BD70-6419-4773-A8FED81BE7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59A86C-F3CC-6BD3-6019-6FEB85D413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DE31F0-6ADD-1058-9F9B-04774439DE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7907DB-BE24-8C5B-4974-0C16ED56604C}"/>
              </a:ext>
            </a:extLst>
          </p:cNvPr>
          <p:cNvSpPr>
            <a:spLocks noGrp="1"/>
          </p:cNvSpPr>
          <p:nvPr>
            <p:ph type="sldNum" sz="quarter" idx="5"/>
          </p:nvPr>
        </p:nvSpPr>
        <p:spPr/>
        <p:txBody>
          <a:bodyPr/>
          <a:lstStyle/>
          <a:p>
            <a:fld id="{509B9498-FDEE-4498-AC3A-C83DFCC8A50A}" type="slidenum">
              <a:rPr lang="en-US" smtClean="0"/>
              <a:t>17</a:t>
            </a:fld>
            <a:endParaRPr lang="en-US" dirty="0"/>
          </a:p>
        </p:txBody>
      </p:sp>
    </p:spTree>
    <p:extLst>
      <p:ext uri="{BB962C8B-B14F-4D97-AF65-F5344CB8AC3E}">
        <p14:creationId xmlns:p14="http://schemas.microsoft.com/office/powerpoint/2010/main" val="1659059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200C3-121D-71AF-707B-AE2A77614E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8DC599-E0DD-E215-7482-0FF4B384B9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EE5442-3E34-2F20-314A-7A2C85E943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E3D733-196A-2A47-5AE7-0761E338E361}"/>
              </a:ext>
            </a:extLst>
          </p:cNvPr>
          <p:cNvSpPr>
            <a:spLocks noGrp="1"/>
          </p:cNvSpPr>
          <p:nvPr>
            <p:ph type="sldNum" sz="quarter" idx="5"/>
          </p:nvPr>
        </p:nvSpPr>
        <p:spPr/>
        <p:txBody>
          <a:bodyPr/>
          <a:lstStyle/>
          <a:p>
            <a:fld id="{509B9498-FDEE-4498-AC3A-C83DFCC8A50A}" type="slidenum">
              <a:rPr lang="en-US" smtClean="0"/>
              <a:t>18</a:t>
            </a:fld>
            <a:endParaRPr lang="en-US" dirty="0"/>
          </a:p>
        </p:txBody>
      </p:sp>
    </p:spTree>
    <p:extLst>
      <p:ext uri="{BB962C8B-B14F-4D97-AF65-F5344CB8AC3E}">
        <p14:creationId xmlns:p14="http://schemas.microsoft.com/office/powerpoint/2010/main" val="946310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56D00-53FB-3EBA-18D2-351650FA43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631A13-C008-13CA-4E30-7A5D737667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111E1F-1269-F0BE-FDB7-8477015D50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BC6699-69B7-52F1-B6BB-F424616AD574}"/>
              </a:ext>
            </a:extLst>
          </p:cNvPr>
          <p:cNvSpPr>
            <a:spLocks noGrp="1"/>
          </p:cNvSpPr>
          <p:nvPr>
            <p:ph type="sldNum" sz="quarter" idx="5"/>
          </p:nvPr>
        </p:nvSpPr>
        <p:spPr/>
        <p:txBody>
          <a:bodyPr/>
          <a:lstStyle/>
          <a:p>
            <a:fld id="{509B9498-FDEE-4498-AC3A-C83DFCC8A50A}" type="slidenum">
              <a:rPr lang="en-US" smtClean="0"/>
              <a:t>19</a:t>
            </a:fld>
            <a:endParaRPr lang="en-US" dirty="0"/>
          </a:p>
        </p:txBody>
      </p:sp>
    </p:spTree>
    <p:extLst>
      <p:ext uri="{BB962C8B-B14F-4D97-AF65-F5344CB8AC3E}">
        <p14:creationId xmlns:p14="http://schemas.microsoft.com/office/powerpoint/2010/main" val="726344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1E83E-F2C0-EAFE-7CBA-BED33C2760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8513DC-A89C-AD82-4C25-9C983978BE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FE5473-06EC-0E6A-9AF6-BEC4BA931A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EDF7FA-0BB1-8156-13B7-DECBE4EF7CF5}"/>
              </a:ext>
            </a:extLst>
          </p:cNvPr>
          <p:cNvSpPr>
            <a:spLocks noGrp="1"/>
          </p:cNvSpPr>
          <p:nvPr>
            <p:ph type="sldNum" sz="quarter" idx="5"/>
          </p:nvPr>
        </p:nvSpPr>
        <p:spPr/>
        <p:txBody>
          <a:bodyPr/>
          <a:lstStyle/>
          <a:p>
            <a:fld id="{509B9498-FDEE-4498-AC3A-C83DFCC8A50A}" type="slidenum">
              <a:rPr lang="en-US" smtClean="0"/>
              <a:t>20</a:t>
            </a:fld>
            <a:endParaRPr lang="en-US" dirty="0"/>
          </a:p>
        </p:txBody>
      </p:sp>
    </p:spTree>
    <p:extLst>
      <p:ext uri="{BB962C8B-B14F-4D97-AF65-F5344CB8AC3E}">
        <p14:creationId xmlns:p14="http://schemas.microsoft.com/office/powerpoint/2010/main" val="2453485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593D4-216D-D47D-5F88-05BD819247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652960-2D39-066A-96A9-12E6A52D88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9E728D-EF5D-F8A0-E250-81C0D7F814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A5D4AB-E199-4E38-431F-D386F80BD9DF}"/>
              </a:ext>
            </a:extLst>
          </p:cNvPr>
          <p:cNvSpPr>
            <a:spLocks noGrp="1"/>
          </p:cNvSpPr>
          <p:nvPr>
            <p:ph type="sldNum" sz="quarter" idx="5"/>
          </p:nvPr>
        </p:nvSpPr>
        <p:spPr/>
        <p:txBody>
          <a:bodyPr/>
          <a:lstStyle/>
          <a:p>
            <a:fld id="{509B9498-FDEE-4498-AC3A-C83DFCC8A50A}" type="slidenum">
              <a:rPr lang="en-US" smtClean="0"/>
              <a:t>21</a:t>
            </a:fld>
            <a:endParaRPr lang="en-US" dirty="0"/>
          </a:p>
        </p:txBody>
      </p:sp>
    </p:spTree>
    <p:extLst>
      <p:ext uri="{BB962C8B-B14F-4D97-AF65-F5344CB8AC3E}">
        <p14:creationId xmlns:p14="http://schemas.microsoft.com/office/powerpoint/2010/main" val="2722621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3549A-85CA-162E-FE9C-CE72FCACD9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264038-DAD2-565C-7E30-858097810E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0CEE00-AC38-2F64-B870-886F6D2CD6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8AF527-1EAC-D093-97C6-58BBA5576E5F}"/>
              </a:ext>
            </a:extLst>
          </p:cNvPr>
          <p:cNvSpPr>
            <a:spLocks noGrp="1"/>
          </p:cNvSpPr>
          <p:nvPr>
            <p:ph type="sldNum" sz="quarter" idx="5"/>
          </p:nvPr>
        </p:nvSpPr>
        <p:spPr/>
        <p:txBody>
          <a:bodyPr/>
          <a:lstStyle/>
          <a:p>
            <a:fld id="{509B9498-FDEE-4498-AC3A-C83DFCC8A50A}" type="slidenum">
              <a:rPr lang="en-US" smtClean="0"/>
              <a:t>22</a:t>
            </a:fld>
            <a:endParaRPr lang="en-US" dirty="0"/>
          </a:p>
        </p:txBody>
      </p:sp>
    </p:spTree>
    <p:extLst>
      <p:ext uri="{BB962C8B-B14F-4D97-AF65-F5344CB8AC3E}">
        <p14:creationId xmlns:p14="http://schemas.microsoft.com/office/powerpoint/2010/main" val="1299357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9B9498-FDEE-4498-AC3A-C83DFCC8A50A}" type="slidenum">
              <a:rPr lang="en-US" smtClean="0"/>
              <a:t>5</a:t>
            </a:fld>
            <a:endParaRPr lang="en-US" dirty="0"/>
          </a:p>
        </p:txBody>
      </p:sp>
    </p:spTree>
    <p:extLst>
      <p:ext uri="{BB962C8B-B14F-4D97-AF65-F5344CB8AC3E}">
        <p14:creationId xmlns:p14="http://schemas.microsoft.com/office/powerpoint/2010/main" val="1850460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FD98E-87EB-E4A3-833F-4601B85196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89156E-915B-E130-4BD3-235B39D3D5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1A31A0-C984-730B-6A3A-D8CDFB9185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CA0FE2-6C51-A695-4F56-EA39A73E5DF0}"/>
              </a:ext>
            </a:extLst>
          </p:cNvPr>
          <p:cNvSpPr>
            <a:spLocks noGrp="1"/>
          </p:cNvSpPr>
          <p:nvPr>
            <p:ph type="sldNum" sz="quarter" idx="5"/>
          </p:nvPr>
        </p:nvSpPr>
        <p:spPr/>
        <p:txBody>
          <a:bodyPr/>
          <a:lstStyle/>
          <a:p>
            <a:fld id="{509B9498-FDEE-4498-AC3A-C83DFCC8A50A}" type="slidenum">
              <a:rPr lang="en-US" smtClean="0"/>
              <a:t>23</a:t>
            </a:fld>
            <a:endParaRPr lang="en-US" dirty="0"/>
          </a:p>
        </p:txBody>
      </p:sp>
    </p:spTree>
    <p:extLst>
      <p:ext uri="{BB962C8B-B14F-4D97-AF65-F5344CB8AC3E}">
        <p14:creationId xmlns:p14="http://schemas.microsoft.com/office/powerpoint/2010/main" val="49234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887D6-4822-3E20-EDB0-C67142192F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6B14FC-E1E5-0C08-B251-6295F75EAA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5E4776-97B1-D2A5-0D0D-22C96C1EC5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0717A3-AA64-3FAA-96DB-B392B8FEA961}"/>
              </a:ext>
            </a:extLst>
          </p:cNvPr>
          <p:cNvSpPr>
            <a:spLocks noGrp="1"/>
          </p:cNvSpPr>
          <p:nvPr>
            <p:ph type="sldNum" sz="quarter" idx="5"/>
          </p:nvPr>
        </p:nvSpPr>
        <p:spPr/>
        <p:txBody>
          <a:bodyPr/>
          <a:lstStyle/>
          <a:p>
            <a:fld id="{509B9498-FDEE-4498-AC3A-C83DFCC8A50A}" type="slidenum">
              <a:rPr lang="en-US" smtClean="0"/>
              <a:t>24</a:t>
            </a:fld>
            <a:endParaRPr lang="en-US" dirty="0"/>
          </a:p>
        </p:txBody>
      </p:sp>
    </p:spTree>
    <p:extLst>
      <p:ext uri="{BB962C8B-B14F-4D97-AF65-F5344CB8AC3E}">
        <p14:creationId xmlns:p14="http://schemas.microsoft.com/office/powerpoint/2010/main" val="3662578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2917D-2CF7-CB54-B681-07184E29A2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608416-F9C5-7459-BC48-1AFF909B67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97E6C8-5E3E-2F99-9AB9-2670E34DCD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646DD5-E5EF-1F48-F9C7-4DF6453D099B}"/>
              </a:ext>
            </a:extLst>
          </p:cNvPr>
          <p:cNvSpPr>
            <a:spLocks noGrp="1"/>
          </p:cNvSpPr>
          <p:nvPr>
            <p:ph type="sldNum" sz="quarter" idx="5"/>
          </p:nvPr>
        </p:nvSpPr>
        <p:spPr/>
        <p:txBody>
          <a:bodyPr/>
          <a:lstStyle/>
          <a:p>
            <a:fld id="{509B9498-FDEE-4498-AC3A-C83DFCC8A50A}" type="slidenum">
              <a:rPr lang="en-US" smtClean="0"/>
              <a:t>6</a:t>
            </a:fld>
            <a:endParaRPr lang="en-US" dirty="0"/>
          </a:p>
        </p:txBody>
      </p:sp>
    </p:spTree>
    <p:extLst>
      <p:ext uri="{BB962C8B-B14F-4D97-AF65-F5344CB8AC3E}">
        <p14:creationId xmlns:p14="http://schemas.microsoft.com/office/powerpoint/2010/main" val="549309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4CC76-F655-DA2F-2CF7-394C42B333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6E130D-728B-EDE5-6F98-EAC26F002A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971D82-FDB4-D06A-9D4D-4289E594BE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70E781-9556-1A5B-3640-5BBD8CFE4473}"/>
              </a:ext>
            </a:extLst>
          </p:cNvPr>
          <p:cNvSpPr>
            <a:spLocks noGrp="1"/>
          </p:cNvSpPr>
          <p:nvPr>
            <p:ph type="sldNum" sz="quarter" idx="5"/>
          </p:nvPr>
        </p:nvSpPr>
        <p:spPr/>
        <p:txBody>
          <a:bodyPr/>
          <a:lstStyle/>
          <a:p>
            <a:fld id="{509B9498-FDEE-4498-AC3A-C83DFCC8A50A}" type="slidenum">
              <a:rPr lang="en-US" smtClean="0"/>
              <a:t>7</a:t>
            </a:fld>
            <a:endParaRPr lang="en-US" dirty="0"/>
          </a:p>
        </p:txBody>
      </p:sp>
    </p:spTree>
    <p:extLst>
      <p:ext uri="{BB962C8B-B14F-4D97-AF65-F5344CB8AC3E}">
        <p14:creationId xmlns:p14="http://schemas.microsoft.com/office/powerpoint/2010/main" val="2488483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9B9498-FDEE-4498-AC3A-C83DFCC8A50A}" type="slidenum">
              <a:rPr lang="en-US" smtClean="0"/>
              <a:t>8</a:t>
            </a:fld>
            <a:endParaRPr lang="en-US" dirty="0"/>
          </a:p>
        </p:txBody>
      </p:sp>
    </p:spTree>
    <p:extLst>
      <p:ext uri="{BB962C8B-B14F-4D97-AF65-F5344CB8AC3E}">
        <p14:creationId xmlns:p14="http://schemas.microsoft.com/office/powerpoint/2010/main" val="2717483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906FF-9F76-21EF-AEDD-FFDD0BE7C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AD2E33-23AC-BA43-26D6-77E1D18515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6E7EF2-5031-F107-C115-BC92DAD6A0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F16DCC-0102-A9D9-EDA4-222B3426CBEF}"/>
              </a:ext>
            </a:extLst>
          </p:cNvPr>
          <p:cNvSpPr>
            <a:spLocks noGrp="1"/>
          </p:cNvSpPr>
          <p:nvPr>
            <p:ph type="sldNum" sz="quarter" idx="5"/>
          </p:nvPr>
        </p:nvSpPr>
        <p:spPr/>
        <p:txBody>
          <a:bodyPr/>
          <a:lstStyle/>
          <a:p>
            <a:fld id="{509B9498-FDEE-4498-AC3A-C83DFCC8A50A}" type="slidenum">
              <a:rPr lang="en-US" smtClean="0"/>
              <a:t>9</a:t>
            </a:fld>
            <a:endParaRPr lang="en-US" dirty="0"/>
          </a:p>
        </p:txBody>
      </p:sp>
    </p:spTree>
    <p:extLst>
      <p:ext uri="{BB962C8B-B14F-4D97-AF65-F5344CB8AC3E}">
        <p14:creationId xmlns:p14="http://schemas.microsoft.com/office/powerpoint/2010/main" val="2661079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FE153-3737-C403-8F65-141063BC2F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0D7573-2565-2D75-F1D5-FC32435845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12AA87-A2B7-2961-14E3-4AF4BA2DCB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3BF3E8-266B-BC29-C371-034522880495}"/>
              </a:ext>
            </a:extLst>
          </p:cNvPr>
          <p:cNvSpPr>
            <a:spLocks noGrp="1"/>
          </p:cNvSpPr>
          <p:nvPr>
            <p:ph type="sldNum" sz="quarter" idx="5"/>
          </p:nvPr>
        </p:nvSpPr>
        <p:spPr/>
        <p:txBody>
          <a:bodyPr/>
          <a:lstStyle/>
          <a:p>
            <a:fld id="{509B9498-FDEE-4498-AC3A-C83DFCC8A50A}" type="slidenum">
              <a:rPr lang="en-US" smtClean="0"/>
              <a:t>10</a:t>
            </a:fld>
            <a:endParaRPr lang="en-US" dirty="0"/>
          </a:p>
        </p:txBody>
      </p:sp>
    </p:spTree>
    <p:extLst>
      <p:ext uri="{BB962C8B-B14F-4D97-AF65-F5344CB8AC3E}">
        <p14:creationId xmlns:p14="http://schemas.microsoft.com/office/powerpoint/2010/main" val="40040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ECF7A-2B76-17FE-6CFB-5CE26A5EA1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85551D-46A3-9A57-BAC5-B2CB112623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74D4F2-ABEE-DC0E-37B2-F05DF324D3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D08062-CB82-2638-0B5B-A90F5944F680}"/>
              </a:ext>
            </a:extLst>
          </p:cNvPr>
          <p:cNvSpPr>
            <a:spLocks noGrp="1"/>
          </p:cNvSpPr>
          <p:nvPr>
            <p:ph type="sldNum" sz="quarter" idx="5"/>
          </p:nvPr>
        </p:nvSpPr>
        <p:spPr/>
        <p:txBody>
          <a:bodyPr/>
          <a:lstStyle/>
          <a:p>
            <a:fld id="{509B9498-FDEE-4498-AC3A-C83DFCC8A50A}" type="slidenum">
              <a:rPr lang="en-US" smtClean="0"/>
              <a:t>11</a:t>
            </a:fld>
            <a:endParaRPr lang="en-US" dirty="0"/>
          </a:p>
        </p:txBody>
      </p:sp>
    </p:spTree>
    <p:extLst>
      <p:ext uri="{BB962C8B-B14F-4D97-AF65-F5344CB8AC3E}">
        <p14:creationId xmlns:p14="http://schemas.microsoft.com/office/powerpoint/2010/main" val="4141250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58179-3562-93EC-DE9F-F2E29AB1B2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4C9C0-E845-5384-9AB2-735C013E09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A51562-37E9-BDA8-BBAC-621CDBC33C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00CE8B-5E4E-A489-5E96-AE932DE2EB31}"/>
              </a:ext>
            </a:extLst>
          </p:cNvPr>
          <p:cNvSpPr>
            <a:spLocks noGrp="1"/>
          </p:cNvSpPr>
          <p:nvPr>
            <p:ph type="sldNum" sz="quarter" idx="5"/>
          </p:nvPr>
        </p:nvSpPr>
        <p:spPr/>
        <p:txBody>
          <a:bodyPr/>
          <a:lstStyle/>
          <a:p>
            <a:fld id="{509B9498-FDEE-4498-AC3A-C83DFCC8A50A}" type="slidenum">
              <a:rPr lang="en-US" smtClean="0"/>
              <a:t>12</a:t>
            </a:fld>
            <a:endParaRPr lang="en-US" dirty="0"/>
          </a:p>
        </p:txBody>
      </p:sp>
    </p:spTree>
    <p:extLst>
      <p:ext uri="{BB962C8B-B14F-4D97-AF65-F5344CB8AC3E}">
        <p14:creationId xmlns:p14="http://schemas.microsoft.com/office/powerpoint/2010/main" val="3048114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4EF954-66B1-4168-AF40-97F3DAF43FC4}" type="datetime1">
              <a:rPr lang="en-US" smtClean="0"/>
              <a:t>7/8/2026</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84C450F2-3BB4-4AE4-8A35-A9D7AEA4C850}"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76265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2E1B28-DB45-4001-B295-7D7933E04419}" type="datetime1">
              <a:rPr lang="en-US" smtClean="0"/>
              <a:t>7/8/2026</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1534638267"/>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2E1B28-DB45-4001-B295-7D7933E04419}" type="datetime1">
              <a:rPr lang="en-US" smtClean="0"/>
              <a:t>7/8/2026</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3901536568"/>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1499616" y="1524002"/>
            <a:ext cx="9198864" cy="2871216"/>
          </a:xfrm>
        </p:spPr>
        <p:txBody>
          <a:bodyPr anchor="ctr">
            <a:normAutofit/>
          </a:bodyPr>
          <a:lstStyle>
            <a:lvl1pPr>
              <a:lnSpc>
                <a:spcPct val="110000"/>
              </a:lnSpc>
              <a:defRPr sz="4000" cap="none" baseline="0"/>
            </a:lvl1pPr>
          </a:lstStyle>
          <a:p>
            <a:r>
              <a:rPr lang="en-US"/>
              <a:t>Click to edit Quote</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p>
            <a:fld id="{6A453612-8941-41EA-ABBA-F717A06C8346}" type="datetime1">
              <a:rPr lang="en-US" smtClean="0"/>
              <a:t>7/8/2026</a:t>
            </a:fld>
            <a:endParaRPr lang="en-US" dirty="0"/>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1499616" y="5376672"/>
            <a:ext cx="9198864" cy="466344"/>
          </a:xfrm>
        </p:spPr>
        <p:txBody>
          <a:bodyPr>
            <a:normAutofit/>
          </a:bodyPr>
          <a:lstStyle>
            <a:lvl1pPr marL="0" indent="0">
              <a:buNone/>
              <a:defRPr sz="2200" b="1" cap="all" baseline="0">
                <a:solidFill>
                  <a:schemeClr val="accent1"/>
                </a:solidFill>
              </a:defRPr>
            </a:lvl1pPr>
            <a:lvl2pPr marL="228600" indent="0">
              <a:buNone/>
              <a:defRPr sz="2000" b="1" cap="all" baseline="0">
                <a:solidFill>
                  <a:schemeClr val="accent1"/>
                </a:solidFill>
              </a:defRPr>
            </a:lvl2pPr>
            <a:lvl3pPr marL="457200" indent="0">
              <a:buNone/>
              <a:defRPr sz="1800" b="1" cap="all" baseline="0">
                <a:solidFill>
                  <a:schemeClr val="accent1"/>
                </a:solidFill>
              </a:defRPr>
            </a:lvl3pPr>
            <a:lvl4pPr marL="685800" indent="0">
              <a:buNone/>
              <a:defRPr sz="1600" b="1" cap="all" baseline="0">
                <a:solidFill>
                  <a:schemeClr val="accent1"/>
                </a:solidFill>
              </a:defRPr>
            </a:lvl4pPr>
            <a:lvl5pPr marL="914400" indent="0">
              <a:buNone/>
              <a:defRPr sz="1400" b="1" cap="all" baseline="0">
                <a:solidFill>
                  <a:schemeClr val="accent1"/>
                </a:solidFill>
              </a:defRPr>
            </a:lvl5pPr>
          </a:lstStyle>
          <a:p>
            <a:pPr lvl="0"/>
            <a:r>
              <a:rPr lang="en-US"/>
              <a:t>Quote Author</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1152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4590288" cy="3739896"/>
          </a:xfrm>
        </p:spPr>
        <p:txBody>
          <a:bodyPr anchor="t">
            <a:normAutofit/>
          </a:bodyPr>
          <a:lstStyle>
            <a:lvl1pPr algn="l">
              <a:defRPr sz="52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206240"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Picture Placeholder 6">
            <a:extLst>
              <a:ext uri="{FF2B5EF4-FFF2-40B4-BE49-F238E27FC236}">
                <a16:creationId xmlns:a16="http://schemas.microsoft.com/office/drawing/2014/main" id="{3D161DAC-42AF-C3D9-37A1-04B90F30DEED}"/>
              </a:ext>
            </a:extLst>
          </p:cNvPr>
          <p:cNvSpPr>
            <a:spLocks noGrp="1"/>
          </p:cNvSpPr>
          <p:nvPr>
            <p:ph type="pic" sz="quarter" idx="13"/>
          </p:nvPr>
        </p:nvSpPr>
        <p:spPr>
          <a:xfrm>
            <a:off x="5586160" y="0"/>
            <a:ext cx="6605841" cy="6399152"/>
          </a:xfrm>
          <a:custGeom>
            <a:avLst/>
            <a:gdLst>
              <a:gd name="connsiteX0" fmla="*/ 0 w 6605841"/>
              <a:gd name="connsiteY0" fmla="*/ 0 h 6399152"/>
              <a:gd name="connsiteX1" fmla="*/ 6605841 w 6605841"/>
              <a:gd name="connsiteY1" fmla="*/ 0 h 6399152"/>
              <a:gd name="connsiteX2" fmla="*/ 6605841 w 6605841"/>
              <a:gd name="connsiteY2" fmla="*/ 6399152 h 6399152"/>
              <a:gd name="connsiteX3" fmla="*/ 601995 w 6605841"/>
              <a:gd name="connsiteY3" fmla="*/ 6399152 h 6399152"/>
              <a:gd name="connsiteX4" fmla="*/ 0 w 6605841"/>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5841" h="6399152">
                <a:moveTo>
                  <a:pt x="0" y="0"/>
                </a:moveTo>
                <a:lnTo>
                  <a:pt x="6605841" y="0"/>
                </a:lnTo>
                <a:lnTo>
                  <a:pt x="6605841" y="6399152"/>
                </a:lnTo>
                <a:lnTo>
                  <a:pt x="601995" y="6399152"/>
                </a:lnTo>
                <a:cubicBezTo>
                  <a:pt x="269522"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dirty="0"/>
              <a:t>Click icon to add picture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B2BF18D3-87BE-4A2D-AD2C-B21E415FD900}" type="datetime1">
              <a:rPr lang="en-US" smtClean="0"/>
              <a:t>7/8/2026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2477403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hoto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5330952" cy="3739896"/>
          </a:xfrm>
        </p:spPr>
        <p:txBody>
          <a:bodyPr anchor="t">
            <a:normAutofit/>
          </a:bodyPr>
          <a:lstStyle>
            <a:lvl1pPr algn="l">
              <a:defRPr sz="66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517136"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Picture Placeholder 6">
            <a:extLst>
              <a:ext uri="{FF2B5EF4-FFF2-40B4-BE49-F238E27FC236}">
                <a16:creationId xmlns:a16="http://schemas.microsoft.com/office/drawing/2014/main" id="{DEE3B02A-3B83-3083-3F07-26E25C6C135D}"/>
              </a:ext>
            </a:extLst>
          </p:cNvPr>
          <p:cNvSpPr>
            <a:spLocks noGrp="1"/>
          </p:cNvSpPr>
          <p:nvPr>
            <p:ph type="pic" sz="quarter" idx="13"/>
          </p:nvPr>
        </p:nvSpPr>
        <p:spPr>
          <a:xfrm>
            <a:off x="6517248" y="0"/>
            <a:ext cx="5674753" cy="6399152"/>
          </a:xfrm>
          <a:custGeom>
            <a:avLst/>
            <a:gdLst>
              <a:gd name="connsiteX0" fmla="*/ 0 w 5674753"/>
              <a:gd name="connsiteY0" fmla="*/ 0 h 6399152"/>
              <a:gd name="connsiteX1" fmla="*/ 5674753 w 5674753"/>
              <a:gd name="connsiteY1" fmla="*/ 0 h 6399152"/>
              <a:gd name="connsiteX2" fmla="*/ 5674753 w 5674753"/>
              <a:gd name="connsiteY2" fmla="*/ 6399152 h 6399152"/>
              <a:gd name="connsiteX3" fmla="*/ 601996 w 5674753"/>
              <a:gd name="connsiteY3" fmla="*/ 6399152 h 6399152"/>
              <a:gd name="connsiteX4" fmla="*/ 0 w 5674753"/>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4753" h="6399152">
                <a:moveTo>
                  <a:pt x="0" y="0"/>
                </a:moveTo>
                <a:lnTo>
                  <a:pt x="5674753" y="0"/>
                </a:lnTo>
                <a:lnTo>
                  <a:pt x="5674753" y="6399152"/>
                </a:lnTo>
                <a:lnTo>
                  <a:pt x="601996" y="6399152"/>
                </a:lnTo>
                <a:cubicBezTo>
                  <a:pt x="269523"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dirty="0"/>
              <a:t>Click icon to add picture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73F0B94E-0195-4FC9-AEFD-CCBB878ACEDF}" type="datetime1">
              <a:rPr lang="en-US" smtClean="0"/>
              <a:t>7/8/2026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72932866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hoto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269480" y="411480"/>
            <a:ext cx="4361688" cy="3968496"/>
          </a:xfrm>
        </p:spPr>
        <p:txBody>
          <a:bodyPr anchor="t">
            <a:normAutofit/>
          </a:bodyPr>
          <a:lstStyle>
            <a:lvl1pPr algn="l">
              <a:defRPr sz="54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269480" y="4873752"/>
            <a:ext cx="4206240"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Picture Placeholder 6">
            <a:extLst>
              <a:ext uri="{FF2B5EF4-FFF2-40B4-BE49-F238E27FC236}">
                <a16:creationId xmlns:a16="http://schemas.microsoft.com/office/drawing/2014/main" id="{1D6AB98B-BD95-F9FC-BB22-1A89B6EE3246}"/>
              </a:ext>
            </a:extLst>
          </p:cNvPr>
          <p:cNvSpPr>
            <a:spLocks noGrp="1"/>
          </p:cNvSpPr>
          <p:nvPr>
            <p:ph type="pic" sz="quarter" idx="13"/>
          </p:nvPr>
        </p:nvSpPr>
        <p:spPr>
          <a:xfrm>
            <a:off x="0" y="0"/>
            <a:ext cx="6604503" cy="6399152"/>
          </a:xfrm>
          <a:custGeom>
            <a:avLst/>
            <a:gdLst>
              <a:gd name="connsiteX0" fmla="*/ 0 w 6604503"/>
              <a:gd name="connsiteY0" fmla="*/ 0 h 6399152"/>
              <a:gd name="connsiteX1" fmla="*/ 6604503 w 6604503"/>
              <a:gd name="connsiteY1" fmla="*/ 0 h 6399152"/>
              <a:gd name="connsiteX2" fmla="*/ 6604503 w 6604503"/>
              <a:gd name="connsiteY2" fmla="*/ 5797156 h 6399152"/>
              <a:gd name="connsiteX3" fmla="*/ 6002507 w 6604503"/>
              <a:gd name="connsiteY3" fmla="*/ 6399152 h 6399152"/>
              <a:gd name="connsiteX4" fmla="*/ 0 w 6604503"/>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4503" h="6399152">
                <a:moveTo>
                  <a:pt x="0" y="0"/>
                </a:moveTo>
                <a:lnTo>
                  <a:pt x="6604503" y="0"/>
                </a:lnTo>
                <a:lnTo>
                  <a:pt x="6604503" y="5797156"/>
                </a:lnTo>
                <a:cubicBezTo>
                  <a:pt x="6604503" y="6129629"/>
                  <a:pt x="6334980" y="6399152"/>
                  <a:pt x="6002507"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dirty="0"/>
              <a:t>Click icon to add picture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9B0F68CC-6BDD-49E7-8971-97164A4B1FA2}" type="datetime1">
              <a:rPr lang="en-US" smtClean="0"/>
              <a:t>7/8/2026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5091141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91006" y="998230"/>
            <a:ext cx="3951469" cy="1947672"/>
          </a:xfrm>
        </p:spPr>
        <p:txBody>
          <a:bodyPr anchor="b">
            <a:noAutofit/>
          </a:bodyPr>
          <a:lstStyle>
            <a:lvl1pPr>
              <a:defRPr sz="4400"/>
            </a:lvl1pPr>
          </a:lstStyle>
          <a:p>
            <a:r>
              <a:rPr lang="en-US"/>
              <a:t>Click to edit Master title style</a:t>
            </a:r>
            <a:endParaRPr lang="en-US" dirty="0"/>
          </a:p>
        </p:txBody>
      </p:sp>
      <p:sp>
        <p:nvSpPr>
          <p:cNvPr id="9" name="Picture Placeholder 3">
            <a:extLst>
              <a:ext uri="{FF2B5EF4-FFF2-40B4-BE49-F238E27FC236}">
                <a16:creationId xmlns:a16="http://schemas.microsoft.com/office/drawing/2014/main" id="{DD60ACDC-1760-F721-E270-0D2FC4872DF2}"/>
              </a:ext>
            </a:extLst>
          </p:cNvPr>
          <p:cNvSpPr>
            <a:spLocks noGrp="1"/>
          </p:cNvSpPr>
          <p:nvPr>
            <p:ph type="pic" sz="quarter" idx="15"/>
          </p:nvPr>
        </p:nvSpPr>
        <p:spPr>
          <a:xfrm>
            <a:off x="0" y="0"/>
            <a:ext cx="7002464" cy="6399152"/>
          </a:xfrm>
          <a:custGeom>
            <a:avLst/>
            <a:gdLst>
              <a:gd name="connsiteX0" fmla="*/ 0 w 7002464"/>
              <a:gd name="connsiteY0" fmla="*/ 0 h 6399152"/>
              <a:gd name="connsiteX1" fmla="*/ 7002464 w 7002464"/>
              <a:gd name="connsiteY1" fmla="*/ 0 h 6399152"/>
              <a:gd name="connsiteX2" fmla="*/ 7002464 w 7002464"/>
              <a:gd name="connsiteY2" fmla="*/ 5797156 h 6399152"/>
              <a:gd name="connsiteX3" fmla="*/ 6400468 w 7002464"/>
              <a:gd name="connsiteY3" fmla="*/ 6399152 h 6399152"/>
              <a:gd name="connsiteX4" fmla="*/ 0 w 7002464"/>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464" h="6399152">
                <a:moveTo>
                  <a:pt x="0" y="0"/>
                </a:moveTo>
                <a:lnTo>
                  <a:pt x="7002464" y="0"/>
                </a:lnTo>
                <a:lnTo>
                  <a:pt x="7002464" y="5797156"/>
                </a:lnTo>
                <a:cubicBezTo>
                  <a:pt x="7002464" y="6129629"/>
                  <a:pt x="6732941" y="6399152"/>
                  <a:pt x="6400468" y="6399152"/>
                </a:cubicBezTo>
                <a:lnTo>
                  <a:pt x="0" y="6399152"/>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p:spPr>
        <p:txBody>
          <a:bodyPr wrap="square">
            <a:noAutofit/>
          </a:bodyPr>
          <a:lstStyle>
            <a:lvl1pPr marL="0" indent="0">
              <a:buNone/>
              <a:defRPr/>
            </a:lvl1pPr>
          </a:lstStyle>
          <a:p>
            <a:r>
              <a:rPr lang="en-US" dirty="0"/>
              <a:t>Click icon to add picture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691007" y="3099815"/>
            <a:ext cx="3951469" cy="3084599"/>
          </a:xfrm>
        </p:spPr>
        <p:txBody>
          <a:bodyPr>
            <a:normAutofit/>
          </a:bodyPr>
          <a:lstStyle>
            <a:lvl1pPr marL="342900" indent="-342900">
              <a:buFont typeface="+mj-lt"/>
              <a:buAutoNum type="arabicPeriod"/>
              <a:defRPr sz="1800"/>
            </a:lvl1pPr>
            <a:lvl2pPr marL="571500" indent="-342900">
              <a:buFont typeface="+mj-lt"/>
              <a:buAutoNum type="alphaLcPeriod"/>
              <a:defRPr sz="1600"/>
            </a:lvl2pPr>
            <a:lvl3pPr marL="800100" indent="-342900">
              <a:buFont typeface="+mj-lt"/>
              <a:buAutoNum type="romanLcPeriod"/>
              <a:defRPr sz="1400"/>
            </a:lvl3pPr>
            <a:lvl4pPr marL="914400" indent="-228600">
              <a:buFont typeface="+mj-lt"/>
              <a:buAutoNum type="arabicParenR"/>
              <a:defRPr sz="1200"/>
            </a:lvl4pPr>
            <a:lvl5pPr marL="1143000" indent="-228600">
              <a:buFont typeface="+mj-lt"/>
              <a:buAutoNum type="alphaLcParen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C747D10D-DAA6-49BD-BCDC-42DE71F72A89}" type="datetime1">
              <a:rPr lang="en-US" smtClean="0"/>
              <a:t>7/8/2026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18281630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478024"/>
            <a:ext cx="4325112" cy="2454796"/>
          </a:xfrm>
        </p:spPr>
        <p:txBody>
          <a:bodyPr anchor="t">
            <a:normAutofit/>
          </a:bodyPr>
          <a:lstStyle>
            <a:lvl1pPr>
              <a:defRPr sz="4400"/>
            </a:lvl1pPr>
          </a:lstStyle>
          <a:p>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478024"/>
            <a:ext cx="4325112" cy="2454796"/>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31313"/>
                </a:solidFill>
                <a:effectLst/>
                <a:uLnTx/>
                <a:uFillTx/>
                <a:latin typeface="Neue Haas Grotesk Text Pro"/>
                <a:ea typeface="+mn-ea"/>
                <a:cs typeface="+mn-cs"/>
              </a:rPr>
              <a:t>Click to edit Master text styles</a:t>
            </a:r>
          </a:p>
          <a:p>
            <a:pPr marL="228600" marR="0" lvl="1"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31313"/>
                </a:solidFill>
                <a:effectLst/>
                <a:uLnTx/>
                <a:uFillTx/>
                <a:latin typeface="Neue Haas Grotesk Text Pro"/>
                <a:ea typeface="+mn-ea"/>
                <a:cs typeface="+mn-cs"/>
              </a:rPr>
              <a:t>Second level</a:t>
            </a:r>
          </a:p>
          <a:p>
            <a:pPr marL="228600" marR="0" lvl="2"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31313"/>
                </a:solidFill>
                <a:effectLst/>
                <a:uLnTx/>
                <a:uFillTx/>
                <a:latin typeface="Neue Haas Grotesk Text Pro"/>
                <a:ea typeface="+mn-ea"/>
                <a:cs typeface="+mn-cs"/>
              </a:rPr>
              <a:t>Third level</a:t>
            </a:r>
          </a:p>
          <a:p>
            <a:pPr marL="228600" marR="0" lvl="3"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31313"/>
                </a:solidFill>
                <a:effectLst/>
                <a:uLnTx/>
                <a:uFillTx/>
                <a:latin typeface="Neue Haas Grotesk Text Pro"/>
                <a:ea typeface="+mn-ea"/>
                <a:cs typeface="+mn-cs"/>
              </a:rPr>
              <a:t>Fourth level</a:t>
            </a:r>
          </a:p>
          <a:p>
            <a:pPr marL="228600" marR="0" lvl="4"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31313"/>
                </a:solidFill>
                <a:effectLst/>
                <a:uLnTx/>
                <a:uFillTx/>
                <a:latin typeface="Neue Haas Grotesk Text Pro"/>
                <a:ea typeface="+mn-ea"/>
                <a:cs typeface="+mn-cs"/>
              </a:rPr>
              <a:t>Fifth level</a:t>
            </a:r>
            <a:endParaRPr kumimoji="0" lang="en-US" sz="1100" b="0" i="0" u="none" strike="noStrike" kern="1200" cap="none" spc="0" normalizeH="0" baseline="0" noProof="0" dirty="0">
              <a:ln>
                <a:noFill/>
              </a:ln>
              <a:solidFill>
                <a:srgbClr val="131313"/>
              </a:solidFill>
              <a:effectLst/>
              <a:uLnTx/>
              <a:uFillTx/>
              <a:latin typeface="Neue Haas Grotesk Text Pro"/>
              <a:ea typeface="+mn-ea"/>
              <a:cs typeface="+mn-cs"/>
            </a:endParaRP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A99C55D-C47D-42B9-AD20-3E2CCE08596C}" type="datetime1">
              <a:rPr lang="en-US" smtClean="0"/>
              <a:t>7/8/2026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683164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039112"/>
            <a:ext cx="3813048" cy="353872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422392" y="2039112"/>
            <a:ext cx="5047488" cy="3538728"/>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1EA44AD-1FB0-4882-B380-D102D5E41B49}" type="datetime1">
              <a:rPr lang="en-US" smtClean="0"/>
              <a:t>7/8/2026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230317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00200"/>
            <a:ext cx="4142232" cy="46360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422392" y="1600200"/>
            <a:ext cx="5788152" cy="463600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C21FD0E9-BB2A-40F4-9FCA-339953EA9BCB}" type="datetime1">
              <a:rPr lang="en-US" smtClean="0"/>
              <a:t>7/8/2026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764539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2E1B28-DB45-4001-B295-7D7933E04419}" type="datetime1">
              <a:rPr lang="en-US" smtClean="0"/>
              <a:t>7/8/2026</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1768140599"/>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7" y="640079"/>
            <a:ext cx="4032505" cy="3621024"/>
          </a:xfrm>
        </p:spPr>
        <p:txBody>
          <a:bodyPr anchor="t">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5422392" y="640715"/>
            <a:ext cx="5968098" cy="5719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82DCE86-7B4C-43EC-801D-4B957536C306}" type="datetime1">
              <a:rPr lang="en-US" smtClean="0"/>
              <a:t>7/8/2026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772960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640080"/>
            <a:ext cx="3493008" cy="3621024"/>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425696" y="640080"/>
            <a:ext cx="7159752" cy="572414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FD3FCD9-BE24-4676-9D2E-63D9ED82EDA2}" type="datetime1">
              <a:rPr lang="en-US" smtClean="0"/>
              <a:t>7/8/2026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924222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Only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1248" y="-1325880"/>
            <a:ext cx="10515600" cy="1325880"/>
          </a:xfrm>
        </p:spPr>
        <p:txBody>
          <a:bodyPr anchor="b">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37159" y="329450"/>
            <a:ext cx="11924209" cy="619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21CA290A-121B-47D5-B4CD-63E70D76A5D5}" type="datetime1">
              <a:rPr lang="en-US" smtClean="0"/>
              <a:t>7/8/2026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7166298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4480560"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7" y="2276856"/>
            <a:ext cx="4480560"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CE823DF8-AABE-3B17-254E-81CD7CA2B5BF}"/>
              </a:ext>
            </a:extLst>
          </p:cNvPr>
          <p:cNvSpPr>
            <a:spLocks noGrp="1"/>
          </p:cNvSpPr>
          <p:nvPr>
            <p:ph type="pic" sz="quarter" idx="15"/>
          </p:nvPr>
        </p:nvSpPr>
        <p:spPr>
          <a:xfrm>
            <a:off x="5737594" y="0"/>
            <a:ext cx="6454406" cy="6399152"/>
          </a:xfrm>
          <a:custGeom>
            <a:avLst/>
            <a:gdLst>
              <a:gd name="connsiteX0" fmla="*/ 0 w 6454406"/>
              <a:gd name="connsiteY0" fmla="*/ 0 h 6399152"/>
              <a:gd name="connsiteX1" fmla="*/ 6454406 w 6454406"/>
              <a:gd name="connsiteY1" fmla="*/ 0 h 6399152"/>
              <a:gd name="connsiteX2" fmla="*/ 6454406 w 6454406"/>
              <a:gd name="connsiteY2" fmla="*/ 6399152 h 6399152"/>
              <a:gd name="connsiteX3" fmla="*/ 601995 w 6454406"/>
              <a:gd name="connsiteY3" fmla="*/ 6399152 h 6399152"/>
              <a:gd name="connsiteX4" fmla="*/ 0 w 6454406"/>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6" h="6399152">
                <a:moveTo>
                  <a:pt x="0" y="0"/>
                </a:moveTo>
                <a:lnTo>
                  <a:pt x="6454406" y="0"/>
                </a:lnTo>
                <a:lnTo>
                  <a:pt x="6454406" y="6399152"/>
                </a:lnTo>
                <a:lnTo>
                  <a:pt x="601995" y="6399152"/>
                </a:lnTo>
                <a:cubicBezTo>
                  <a:pt x="269522"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dirty="0"/>
              <a:t>Click icon to add picture</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260A58D8-7EDF-40A6-A98C-8CBDF59A319E}" type="datetime1">
              <a:rPr lang="en-US" smtClean="0"/>
              <a:t>7/8/2026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9848124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601755"/>
            <a:ext cx="4389120" cy="152704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6F26914B-7405-10AB-A859-8165D7B1A93C}"/>
              </a:ext>
            </a:extLst>
          </p:cNvPr>
          <p:cNvSpPr>
            <a:spLocks noGrp="1"/>
          </p:cNvSpPr>
          <p:nvPr>
            <p:ph type="pic" sz="quarter" idx="15"/>
          </p:nvPr>
        </p:nvSpPr>
        <p:spPr>
          <a:xfrm>
            <a:off x="0" y="1"/>
            <a:ext cx="6591300" cy="6410303"/>
          </a:xfrm>
          <a:custGeom>
            <a:avLst/>
            <a:gdLst>
              <a:gd name="connsiteX0" fmla="*/ 0 w 6591300"/>
              <a:gd name="connsiteY0" fmla="*/ 0 h 6410303"/>
              <a:gd name="connsiteX1" fmla="*/ 6591300 w 6591300"/>
              <a:gd name="connsiteY1" fmla="*/ 0 h 6410303"/>
              <a:gd name="connsiteX2" fmla="*/ 6591300 w 6591300"/>
              <a:gd name="connsiteY2" fmla="*/ 5807073 h 6410303"/>
              <a:gd name="connsiteX3" fmla="*/ 5988070 w 6591300"/>
              <a:gd name="connsiteY3" fmla="*/ 6410303 h 6410303"/>
              <a:gd name="connsiteX4" fmla="*/ 0 w 6591300"/>
              <a:gd name="connsiteY4" fmla="*/ 6410303 h 6410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410303">
                <a:moveTo>
                  <a:pt x="0" y="0"/>
                </a:moveTo>
                <a:lnTo>
                  <a:pt x="6591300" y="0"/>
                </a:lnTo>
                <a:lnTo>
                  <a:pt x="6591300" y="5807073"/>
                </a:lnTo>
                <a:cubicBezTo>
                  <a:pt x="6591300" y="6140228"/>
                  <a:pt x="6321225" y="6410303"/>
                  <a:pt x="5988070" y="6410303"/>
                </a:cubicBezTo>
                <a:lnTo>
                  <a:pt x="0" y="6410303"/>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dirty="0"/>
              <a:t>Click icon to add picture</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2276856"/>
            <a:ext cx="4389120"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16DF7C3E-B5DF-4043-B2F9-CD94B277B81B}" type="datetime1">
              <a:rPr lang="en-US" smtClean="0"/>
              <a:t>7/8/2026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370250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3401568"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29768"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58FA1BA0-D099-705F-F85E-3FBC782F7651}"/>
              </a:ext>
            </a:extLst>
          </p:cNvPr>
          <p:cNvSpPr>
            <a:spLocks noGrp="1"/>
          </p:cNvSpPr>
          <p:nvPr>
            <p:ph type="pic" sz="quarter" idx="15"/>
          </p:nvPr>
        </p:nvSpPr>
        <p:spPr>
          <a:xfrm>
            <a:off x="4502843" y="2"/>
            <a:ext cx="7689157" cy="6399151"/>
          </a:xfrm>
          <a:custGeom>
            <a:avLst/>
            <a:gdLst>
              <a:gd name="connsiteX0" fmla="*/ 0 w 7689157"/>
              <a:gd name="connsiteY0" fmla="*/ 0 h 6399151"/>
              <a:gd name="connsiteX1" fmla="*/ 7689157 w 7689157"/>
              <a:gd name="connsiteY1" fmla="*/ 0 h 6399151"/>
              <a:gd name="connsiteX2" fmla="*/ 7689157 w 7689157"/>
              <a:gd name="connsiteY2" fmla="*/ 6399151 h 6399151"/>
              <a:gd name="connsiteX3" fmla="*/ 601997 w 7689157"/>
              <a:gd name="connsiteY3" fmla="*/ 6399151 h 6399151"/>
              <a:gd name="connsiteX4" fmla="*/ 0 w 7689157"/>
              <a:gd name="connsiteY4" fmla="*/ 5797155 h 639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1">
                <a:moveTo>
                  <a:pt x="0" y="0"/>
                </a:moveTo>
                <a:lnTo>
                  <a:pt x="7689157" y="0"/>
                </a:lnTo>
                <a:lnTo>
                  <a:pt x="7689157" y="6399151"/>
                </a:lnTo>
                <a:lnTo>
                  <a:pt x="601997" y="6399151"/>
                </a:lnTo>
                <a:cubicBezTo>
                  <a:pt x="269523" y="6399151"/>
                  <a:pt x="0" y="6129628"/>
                  <a:pt x="0" y="5797155"/>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dirty="0"/>
              <a:t>Click icon to add picture</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84F04B89-F088-43E2-8F95-5A2E5E9F612E}" type="datetime1">
              <a:rPr lang="en-US" smtClean="0"/>
              <a:t>7/8/2026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1557602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21040" y="603504"/>
            <a:ext cx="3401568" cy="152704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F44EE1A0-D83B-FE6C-4495-F55C5070D5D1}"/>
              </a:ext>
            </a:extLst>
          </p:cNvPr>
          <p:cNvSpPr>
            <a:spLocks noGrp="1"/>
          </p:cNvSpPr>
          <p:nvPr>
            <p:ph type="pic" sz="quarter" idx="15"/>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dirty="0"/>
              <a:t>Click icon to add picture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21040"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A0FCFF8D-E3E3-4D6C-85D1-1D24204FD961}" type="datetime1">
              <a:rPr lang="en-US" smtClean="0"/>
              <a:t>7/8/2026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0657172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0696DEB7-ADC8-3E90-7A63-F11D6535D0E4}"/>
              </a:ext>
            </a:extLst>
          </p:cNvPr>
          <p:cNvSpPr>
            <a:spLocks noGrp="1"/>
          </p:cNvSpPr>
          <p:nvPr>
            <p:ph type="pic" sz="quarter" idx="15"/>
          </p:nvPr>
        </p:nvSpPr>
        <p:spPr>
          <a:xfrm>
            <a:off x="0" y="0"/>
            <a:ext cx="11750040" cy="3806246"/>
          </a:xfrm>
          <a:custGeom>
            <a:avLst/>
            <a:gdLst>
              <a:gd name="connsiteX0" fmla="*/ 0 w 11733150"/>
              <a:gd name="connsiteY0" fmla="*/ 0 h 3806246"/>
              <a:gd name="connsiteX1" fmla="*/ 11733150 w 11733150"/>
              <a:gd name="connsiteY1" fmla="*/ 0 h 3806246"/>
              <a:gd name="connsiteX2" fmla="*/ 11733150 w 11733150"/>
              <a:gd name="connsiteY2" fmla="*/ 3204250 h 3806246"/>
              <a:gd name="connsiteX3" fmla="*/ 11131154 w 11733150"/>
              <a:gd name="connsiteY3" fmla="*/ 3806246 h 3806246"/>
              <a:gd name="connsiteX4" fmla="*/ 0 w 11733150"/>
              <a:gd name="connsiteY4" fmla="*/ 3806246 h 380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3806246">
                <a:moveTo>
                  <a:pt x="0" y="0"/>
                </a:moveTo>
                <a:lnTo>
                  <a:pt x="11733150" y="0"/>
                </a:lnTo>
                <a:lnTo>
                  <a:pt x="11733150" y="3204250"/>
                </a:lnTo>
                <a:cubicBezTo>
                  <a:pt x="11733150" y="3536723"/>
                  <a:pt x="11463627" y="3806246"/>
                  <a:pt x="11131154" y="3806246"/>
                </a:cubicBezTo>
                <a:lnTo>
                  <a:pt x="0" y="3806246"/>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dirty="0"/>
              <a:t>Click icon to add picture</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479AD81-0F74-4052-9D15-1FCBE10FF531}" type="datetime1">
              <a:rPr lang="en-US" smtClean="0"/>
              <a:t>7/8/2026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4404395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20558516-7088-BB33-D6DC-15ED4C60CBAF}"/>
              </a:ext>
            </a:extLst>
          </p:cNvPr>
          <p:cNvSpPr>
            <a:spLocks noGrp="1"/>
          </p:cNvSpPr>
          <p:nvPr>
            <p:ph type="pic" sz="quarter" idx="15"/>
          </p:nvPr>
        </p:nvSpPr>
        <p:spPr>
          <a:xfrm>
            <a:off x="441960" y="3067414"/>
            <a:ext cx="11750040" cy="3790586"/>
          </a:xfrm>
          <a:custGeom>
            <a:avLst/>
            <a:gdLst>
              <a:gd name="connsiteX0" fmla="*/ 603695 w 11750040"/>
              <a:gd name="connsiteY0" fmla="*/ 0 h 3790586"/>
              <a:gd name="connsiteX1" fmla="*/ 11750040 w 11750040"/>
              <a:gd name="connsiteY1" fmla="*/ 0 h 3790586"/>
              <a:gd name="connsiteX2" fmla="*/ 11750040 w 11750040"/>
              <a:gd name="connsiteY2" fmla="*/ 3790586 h 3790586"/>
              <a:gd name="connsiteX3" fmla="*/ 0 w 11750040"/>
              <a:gd name="connsiteY3" fmla="*/ 3790586 h 3790586"/>
              <a:gd name="connsiteX4" fmla="*/ 0 w 11750040"/>
              <a:gd name="connsiteY4" fmla="*/ 603695 h 3790586"/>
              <a:gd name="connsiteX5" fmla="*/ 603695 w 11750040"/>
              <a:gd name="connsiteY5" fmla="*/ 0 h 379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50040" h="3790586">
                <a:moveTo>
                  <a:pt x="603695" y="0"/>
                </a:moveTo>
                <a:lnTo>
                  <a:pt x="11750040" y="0"/>
                </a:lnTo>
                <a:lnTo>
                  <a:pt x="11750040" y="3790586"/>
                </a:lnTo>
                <a:lnTo>
                  <a:pt x="0" y="3790586"/>
                </a:lnTo>
                <a:lnTo>
                  <a:pt x="0" y="603695"/>
                </a:lnTo>
                <a:cubicBezTo>
                  <a:pt x="0" y="270283"/>
                  <a:pt x="270283" y="0"/>
                  <a:pt x="603695" y="0"/>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dirty="0"/>
              <a:t>Click icon to add picture</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40460"/>
            <a:ext cx="3494314" cy="338328"/>
          </a:xfrm>
        </p:spPr>
        <p:txBody>
          <a:bodyPr/>
          <a:lstStyle/>
          <a:p>
            <a:fld id="{58567813-D47B-4BA9-A366-45E7794B6608}" type="datetime1">
              <a:rPr lang="en-US" smtClean="0"/>
              <a:t>7/8/2026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40460"/>
            <a:ext cx="2805405" cy="338328"/>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40460"/>
            <a:ext cx="429207" cy="338328"/>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2260155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11896" y="1078992"/>
            <a:ext cx="3273552" cy="1947672"/>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8073E866-A871-62F7-1E54-F2A44278F834}"/>
              </a:ext>
            </a:extLst>
          </p:cNvPr>
          <p:cNvSpPr>
            <a:spLocks noGrp="1"/>
          </p:cNvSpPr>
          <p:nvPr>
            <p:ph type="pic" sz="quarter" idx="15"/>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dirty="0"/>
              <a:t>Click icon to add picture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11896" y="3099816"/>
            <a:ext cx="3273552" cy="2953512"/>
          </a:xfrm>
        </p:spPr>
        <p:txBody>
          <a:bodyPr>
            <a:normAutofit/>
          </a:bodyPr>
          <a:lstStyle>
            <a:lvl1pPr marL="285750" indent="-285750">
              <a:buFont typeface="Arial" panose="020B0604020202020204" pitchFamily="34" charset="0"/>
              <a:buChar char="•"/>
              <a:defRPr sz="1600"/>
            </a:lvl1pPr>
            <a:lvl2pPr marL="514350" indent="-285750">
              <a:buFont typeface="Arial" panose="020B0604020202020204" pitchFamily="34" charset="0"/>
              <a:buChar char="•"/>
              <a:defRPr sz="1400"/>
            </a:lvl2pPr>
            <a:lvl3pPr marL="628650" indent="-171450">
              <a:buFont typeface="Arial" panose="020B0604020202020204" pitchFamily="34" charset="0"/>
              <a:buChar char="•"/>
              <a:defRPr sz="1200"/>
            </a:lvl3pPr>
            <a:lvl4pPr marL="857250" indent="-171450">
              <a:buFont typeface="Arial" panose="020B0604020202020204" pitchFamily="34" charset="0"/>
              <a:buChar char="•"/>
              <a:defRPr sz="1100"/>
            </a:lvl4pPr>
            <a:lvl5pPr marL="1085850" indent="-171450">
              <a:buFont typeface="Arial" panose="020B0604020202020204"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D3C75A4F-7395-44C0-9A76-83F0F6EA512A}" type="datetime1">
              <a:rPr lang="en-US" smtClean="0"/>
              <a:t>7/8/2026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278271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233410-150A-4A72-BF63-6D3ACBC30148}" type="datetime1">
              <a:rPr lang="en-US" smtClean="0"/>
              <a:t>7/8/2026</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84C450F2-3BB4-4AE4-8A35-A9D7AEA4C850}"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95934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320040"/>
            <a:ext cx="4389120" cy="932688"/>
          </a:xfrm>
        </p:spPr>
        <p:txBody>
          <a:bodyPr anchor="b"/>
          <a:lstStyle/>
          <a:p>
            <a:r>
              <a:rPr lang="en-US"/>
              <a:t>Click to edit Master title style</a:t>
            </a:r>
          </a:p>
        </p:txBody>
      </p:sp>
      <p:sp>
        <p:nvSpPr>
          <p:cNvPr id="11" name="Picture Placeholder 9">
            <a:extLst>
              <a:ext uri="{FF2B5EF4-FFF2-40B4-BE49-F238E27FC236}">
                <a16:creationId xmlns:a16="http://schemas.microsoft.com/office/drawing/2014/main" id="{6B8A8E1B-B99E-8C69-154E-2FAADB07D510}"/>
              </a:ext>
            </a:extLst>
          </p:cNvPr>
          <p:cNvSpPr>
            <a:spLocks noGrp="1"/>
          </p:cNvSpPr>
          <p:nvPr>
            <p:ph type="pic" sz="quarter" idx="15"/>
          </p:nvPr>
        </p:nvSpPr>
        <p:spPr>
          <a:xfrm>
            <a:off x="0" y="0"/>
            <a:ext cx="6591300" cy="6399152"/>
          </a:xfrm>
          <a:custGeom>
            <a:avLst/>
            <a:gdLst>
              <a:gd name="connsiteX0" fmla="*/ 0 w 6591300"/>
              <a:gd name="connsiteY0" fmla="*/ 0 h 6399152"/>
              <a:gd name="connsiteX1" fmla="*/ 6591300 w 6591300"/>
              <a:gd name="connsiteY1" fmla="*/ 0 h 6399152"/>
              <a:gd name="connsiteX2" fmla="*/ 6591300 w 6591300"/>
              <a:gd name="connsiteY2" fmla="*/ 5797156 h 6399152"/>
              <a:gd name="connsiteX3" fmla="*/ 5989304 w 6591300"/>
              <a:gd name="connsiteY3" fmla="*/ 6399152 h 6399152"/>
              <a:gd name="connsiteX4" fmla="*/ 0 w 6591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399152">
                <a:moveTo>
                  <a:pt x="0" y="0"/>
                </a:moveTo>
                <a:lnTo>
                  <a:pt x="6591300" y="0"/>
                </a:lnTo>
                <a:lnTo>
                  <a:pt x="6591300" y="5797156"/>
                </a:lnTo>
                <a:cubicBezTo>
                  <a:pt x="6591300" y="6129629"/>
                  <a:pt x="6321777" y="6399152"/>
                  <a:pt x="5989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dirty="0"/>
              <a:t>Click icon to add picture</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1380744"/>
            <a:ext cx="438912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4009D615-5030-44BE-B1E7-FCAF557FFC34}" type="datetime1">
              <a:rPr lang="en-US" smtClean="0"/>
              <a:t>7/8/2026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6958866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320040"/>
            <a:ext cx="4573413"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6" y="1380744"/>
            <a:ext cx="4573413"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2BD82EEA-7278-1A73-C95C-473F75B54048}"/>
              </a:ext>
            </a:extLst>
          </p:cNvPr>
          <p:cNvSpPr>
            <a:spLocks noGrp="1"/>
          </p:cNvSpPr>
          <p:nvPr>
            <p:ph type="pic" sz="quarter" idx="15"/>
          </p:nvPr>
        </p:nvSpPr>
        <p:spPr>
          <a:xfrm>
            <a:off x="5737593" y="0"/>
            <a:ext cx="6454407" cy="6399152"/>
          </a:xfrm>
          <a:custGeom>
            <a:avLst/>
            <a:gdLst>
              <a:gd name="connsiteX0" fmla="*/ 0 w 6454407"/>
              <a:gd name="connsiteY0" fmla="*/ 0 h 6399152"/>
              <a:gd name="connsiteX1" fmla="*/ 6454407 w 6454407"/>
              <a:gd name="connsiteY1" fmla="*/ 0 h 6399152"/>
              <a:gd name="connsiteX2" fmla="*/ 6454407 w 6454407"/>
              <a:gd name="connsiteY2" fmla="*/ 6399152 h 6399152"/>
              <a:gd name="connsiteX3" fmla="*/ 601996 w 6454407"/>
              <a:gd name="connsiteY3" fmla="*/ 6399152 h 6399152"/>
              <a:gd name="connsiteX4" fmla="*/ 0 w 6454407"/>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7" h="6399152">
                <a:moveTo>
                  <a:pt x="0" y="0"/>
                </a:moveTo>
                <a:lnTo>
                  <a:pt x="6454407" y="0"/>
                </a:lnTo>
                <a:lnTo>
                  <a:pt x="6454407" y="6399152"/>
                </a:lnTo>
                <a:lnTo>
                  <a:pt x="601996" y="6399152"/>
                </a:lnTo>
                <a:cubicBezTo>
                  <a:pt x="269523"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dirty="0"/>
              <a:t>Click icon to add picture</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65D8DDD-BB5E-4F5B-81F2-5E5F98B403C0}" type="datetime1">
              <a:rPr lang="en-US" smtClean="0"/>
              <a:t>7/8/2026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1897144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11155680" cy="970463"/>
          </a:xfrm>
        </p:spPr>
        <p:txBody>
          <a:bodyPr anchor="ctr"/>
          <a:lstStyle/>
          <a:p>
            <a:r>
              <a:rPr lang="en-US"/>
              <a:t>Click to edit Master title style</a:t>
            </a:r>
          </a:p>
        </p:txBody>
      </p:sp>
      <p:sp>
        <p:nvSpPr>
          <p:cNvPr id="9" name="Picture Placeholder 8">
            <a:extLst>
              <a:ext uri="{FF2B5EF4-FFF2-40B4-BE49-F238E27FC236}">
                <a16:creationId xmlns:a16="http://schemas.microsoft.com/office/drawing/2014/main" id="{19C22D85-D675-737B-9F54-B9D7FC819199}"/>
              </a:ext>
            </a:extLst>
          </p:cNvPr>
          <p:cNvSpPr>
            <a:spLocks noGrp="1"/>
          </p:cNvSpPr>
          <p:nvPr>
            <p:ph type="pic" sz="quarter" idx="15"/>
          </p:nvPr>
        </p:nvSpPr>
        <p:spPr>
          <a:xfrm>
            <a:off x="0" y="1828800"/>
            <a:ext cx="6707699" cy="5029200"/>
          </a:xfrm>
          <a:custGeom>
            <a:avLst/>
            <a:gdLst>
              <a:gd name="connsiteX0" fmla="*/ 0 w 6707699"/>
              <a:gd name="connsiteY0" fmla="*/ 0 h 5029200"/>
              <a:gd name="connsiteX1" fmla="*/ 6129259 w 6707699"/>
              <a:gd name="connsiteY1" fmla="*/ 0 h 5029200"/>
              <a:gd name="connsiteX2" fmla="*/ 6707699 w 6707699"/>
              <a:gd name="connsiteY2" fmla="*/ 578440 h 5029200"/>
              <a:gd name="connsiteX3" fmla="*/ 6707699 w 6707699"/>
              <a:gd name="connsiteY3" fmla="*/ 5029200 h 5029200"/>
              <a:gd name="connsiteX4" fmla="*/ 0 w 6707699"/>
              <a:gd name="connsiteY4" fmla="*/ 5029200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7699" h="5029200">
                <a:moveTo>
                  <a:pt x="0" y="0"/>
                </a:moveTo>
                <a:lnTo>
                  <a:pt x="6129259" y="0"/>
                </a:lnTo>
                <a:cubicBezTo>
                  <a:pt x="6448723" y="0"/>
                  <a:pt x="6707699" y="258976"/>
                  <a:pt x="6707699" y="578440"/>
                </a:cubicBezTo>
                <a:lnTo>
                  <a:pt x="6707699" y="5029200"/>
                </a:lnTo>
                <a:lnTo>
                  <a:pt x="0" y="5029200"/>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dirty="0"/>
              <a:t>Click icon to add picture</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389302" y="1828800"/>
            <a:ext cx="4196146" cy="4503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389302" y="6492240"/>
            <a:ext cx="1280160" cy="338328"/>
          </a:xfrm>
        </p:spPr>
        <p:txBody>
          <a:bodyPr/>
          <a:lstStyle/>
          <a:p>
            <a:fld id="{083588C5-4E32-4E6E-80AB-32A6125C957F}" type="datetime1">
              <a:rPr lang="en-US" smtClean="0"/>
              <a:t>7/8/2026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669462" y="6492240"/>
            <a:ext cx="2888554" cy="338328"/>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697862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820076" y="320040"/>
            <a:ext cx="6766560" cy="93268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1B32E518-8213-A79A-7E36-BA4D782F8ED4}"/>
              </a:ext>
            </a:extLst>
          </p:cNvPr>
          <p:cNvSpPr>
            <a:spLocks noGrp="1"/>
          </p:cNvSpPr>
          <p:nvPr>
            <p:ph type="pic" sz="quarter" idx="15"/>
          </p:nvPr>
        </p:nvSpPr>
        <p:spPr>
          <a:xfrm>
            <a:off x="0" y="0"/>
            <a:ext cx="4147926" cy="6399152"/>
          </a:xfrm>
          <a:custGeom>
            <a:avLst/>
            <a:gdLst>
              <a:gd name="connsiteX0" fmla="*/ 0 w 4147926"/>
              <a:gd name="connsiteY0" fmla="*/ 0 h 6399152"/>
              <a:gd name="connsiteX1" fmla="*/ 4147926 w 4147926"/>
              <a:gd name="connsiteY1" fmla="*/ 0 h 6399152"/>
              <a:gd name="connsiteX2" fmla="*/ 4147926 w 4147926"/>
              <a:gd name="connsiteY2" fmla="*/ 5795922 h 6399152"/>
              <a:gd name="connsiteX3" fmla="*/ 3544696 w 4147926"/>
              <a:gd name="connsiteY3" fmla="*/ 6399152 h 6399152"/>
              <a:gd name="connsiteX4" fmla="*/ 0 w 4147926"/>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7926" h="6399152">
                <a:moveTo>
                  <a:pt x="0" y="0"/>
                </a:moveTo>
                <a:lnTo>
                  <a:pt x="4147926" y="0"/>
                </a:lnTo>
                <a:lnTo>
                  <a:pt x="4147926" y="5795922"/>
                </a:lnTo>
                <a:cubicBezTo>
                  <a:pt x="4147926" y="6129077"/>
                  <a:pt x="3877851" y="6399152"/>
                  <a:pt x="3544696"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dirty="0"/>
              <a:t>Click icon to add picture</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820076" y="1380744"/>
            <a:ext cx="676656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337EAFE-6A88-4B1F-9ABC-CA3CFB830DD6}" type="datetime1">
              <a:rPr lang="en-US" smtClean="0"/>
              <a:t>7/8/2026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21811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320040"/>
            <a:ext cx="6858000"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380744"/>
            <a:ext cx="685800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22444857-0BC3-ACAE-DBB1-5D530AA35ED8}"/>
              </a:ext>
            </a:extLst>
          </p:cNvPr>
          <p:cNvSpPr>
            <a:spLocks noGrp="1"/>
          </p:cNvSpPr>
          <p:nvPr>
            <p:ph type="pic" sz="quarter" idx="15"/>
          </p:nvPr>
        </p:nvSpPr>
        <p:spPr>
          <a:xfrm>
            <a:off x="8046768" y="0"/>
            <a:ext cx="4145232" cy="6399152"/>
          </a:xfrm>
          <a:custGeom>
            <a:avLst/>
            <a:gdLst>
              <a:gd name="connsiteX0" fmla="*/ 0 w 4145232"/>
              <a:gd name="connsiteY0" fmla="*/ 0 h 6399152"/>
              <a:gd name="connsiteX1" fmla="*/ 4145232 w 4145232"/>
              <a:gd name="connsiteY1" fmla="*/ 0 h 6399152"/>
              <a:gd name="connsiteX2" fmla="*/ 4145232 w 4145232"/>
              <a:gd name="connsiteY2" fmla="*/ 6399152 h 6399152"/>
              <a:gd name="connsiteX3" fmla="*/ 603230 w 4145232"/>
              <a:gd name="connsiteY3" fmla="*/ 6399152 h 6399152"/>
              <a:gd name="connsiteX4" fmla="*/ 0 w 4145232"/>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232" h="6399152">
                <a:moveTo>
                  <a:pt x="0" y="0"/>
                </a:moveTo>
                <a:lnTo>
                  <a:pt x="4145232" y="0"/>
                </a:lnTo>
                <a:lnTo>
                  <a:pt x="4145232" y="6399152"/>
                </a:lnTo>
                <a:lnTo>
                  <a:pt x="603230" y="6399152"/>
                </a:lnTo>
                <a:cubicBezTo>
                  <a:pt x="270075" y="6399152"/>
                  <a:pt x="0" y="6129077"/>
                  <a:pt x="0" y="579592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dirty="0"/>
              <a:t>Click icon to add picture</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EF70683-5F2F-44F3-8B59-45258C4FD45A}" type="datetime1">
              <a:rPr lang="en-US" smtClean="0"/>
              <a:t>7/8/2026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4670654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39"/>
            <a:ext cx="4855464" cy="1453896"/>
          </a:xfrm>
        </p:spPr>
        <p:txBody>
          <a:bodyPr anchor="t"/>
          <a:lstStyle/>
          <a:p>
            <a:r>
              <a:rPr lang="en-US"/>
              <a:t>Click to edit Master title style</a:t>
            </a:r>
          </a:p>
        </p:txBody>
      </p:sp>
      <p:sp>
        <p:nvSpPr>
          <p:cNvPr id="11" name="Picture Placeholder 8">
            <a:extLst>
              <a:ext uri="{FF2B5EF4-FFF2-40B4-BE49-F238E27FC236}">
                <a16:creationId xmlns:a16="http://schemas.microsoft.com/office/drawing/2014/main" id="{C202BC3A-8633-9F03-1586-99447DA1CFF3}"/>
              </a:ext>
            </a:extLst>
          </p:cNvPr>
          <p:cNvSpPr>
            <a:spLocks noGrp="1"/>
          </p:cNvSpPr>
          <p:nvPr>
            <p:ph type="pic" sz="quarter" idx="15"/>
          </p:nvPr>
        </p:nvSpPr>
        <p:spPr>
          <a:xfrm>
            <a:off x="0" y="2293496"/>
            <a:ext cx="5285232" cy="4564504"/>
          </a:xfrm>
          <a:custGeom>
            <a:avLst/>
            <a:gdLst>
              <a:gd name="connsiteX0" fmla="*/ 0 w 5285232"/>
              <a:gd name="connsiteY0" fmla="*/ 0 h 4564504"/>
              <a:gd name="connsiteX1" fmla="*/ 4706792 w 5285232"/>
              <a:gd name="connsiteY1" fmla="*/ 0 h 4564504"/>
              <a:gd name="connsiteX2" fmla="*/ 5285232 w 5285232"/>
              <a:gd name="connsiteY2" fmla="*/ 578440 h 4564504"/>
              <a:gd name="connsiteX3" fmla="*/ 5285232 w 5285232"/>
              <a:gd name="connsiteY3" fmla="*/ 4564504 h 4564504"/>
              <a:gd name="connsiteX4" fmla="*/ 0 w 5285232"/>
              <a:gd name="connsiteY4" fmla="*/ 4564504 h 4564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232" h="4564504">
                <a:moveTo>
                  <a:pt x="0" y="0"/>
                </a:moveTo>
                <a:lnTo>
                  <a:pt x="4706792" y="0"/>
                </a:lnTo>
                <a:cubicBezTo>
                  <a:pt x="5026256" y="0"/>
                  <a:pt x="5285232" y="258976"/>
                  <a:pt x="5285232" y="578440"/>
                </a:cubicBezTo>
                <a:lnTo>
                  <a:pt x="5285232" y="4564504"/>
                </a:lnTo>
                <a:lnTo>
                  <a:pt x="0" y="4564504"/>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dirty="0"/>
              <a:t>Click icon to add picture</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096000" y="6492240"/>
            <a:ext cx="2651760" cy="338328"/>
          </a:xfrm>
        </p:spPr>
        <p:txBody>
          <a:bodyPr/>
          <a:lstStyle/>
          <a:p>
            <a:fld id="{813EDC87-0EBE-4D2E-8804-E5F0EDA0B797}" type="datetime1">
              <a:rPr lang="en-US" smtClean="0"/>
              <a:t>7/8/2026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9882095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g Numb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493776" y="603504"/>
            <a:ext cx="11201400" cy="4206240"/>
          </a:xfrm>
        </p:spPr>
        <p:txBody>
          <a:bodyPr>
            <a:normAutofit/>
          </a:bodyPr>
          <a:lstStyle>
            <a:lvl1pPr algn="ctr">
              <a:defRPr sz="27800"/>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p>
            <a:fld id="{A4CBD270-9BF1-4C68-A7FA-BA016D8BB959}" type="datetime1">
              <a:rPr lang="en-US" smtClean="0"/>
              <a:t>7/8/2026</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p:nvPr>
        </p:nvSpPr>
        <p:spPr>
          <a:xfrm>
            <a:off x="1389888" y="4809744"/>
            <a:ext cx="9345168" cy="1225296"/>
          </a:xfrm>
        </p:spPr>
        <p:txBody>
          <a:bodyPr>
            <a:normAutofit/>
          </a:bodyPr>
          <a:lstStyle>
            <a:lvl1pPr marL="0" indent="0" algn="ctr">
              <a:buNone/>
              <a:defRPr sz="2800" cap="all" baseline="0"/>
            </a:lvl1pPr>
            <a:lvl2pPr marL="228600" indent="0" algn="ctr">
              <a:buNone/>
              <a:defRPr sz="2400" cap="all" baseline="0"/>
            </a:lvl2pPr>
            <a:lvl3pPr marL="457200" indent="0" algn="ctr">
              <a:buNone/>
              <a:defRPr sz="2000" cap="all" baseline="0"/>
            </a:lvl3pPr>
            <a:lvl4pPr marL="685800" indent="0" algn="ctr">
              <a:buNone/>
              <a:defRPr sz="1800" cap="all" baseline="0"/>
            </a:lvl4pPr>
            <a:lvl5pPr marL="914400" indent="0" algn="ctr">
              <a:buNone/>
              <a:defRPr sz="1600" cap="all"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21740340"/>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ig Number 3">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193DB7D-955F-21DF-15DA-4285375617FC}"/>
              </a:ext>
            </a:extLst>
          </p:cNvPr>
          <p:cNvSpPr/>
          <p:nvPr userDrawn="1"/>
        </p:nvSpPr>
        <p:spPr>
          <a:xfrm>
            <a:off x="1" y="4783948"/>
            <a:ext cx="11762231" cy="2074052"/>
          </a:xfrm>
          <a:custGeom>
            <a:avLst/>
            <a:gdLst>
              <a:gd name="connsiteX0" fmla="*/ 0 w 11762231"/>
              <a:gd name="connsiteY0" fmla="*/ 0 h 2074052"/>
              <a:gd name="connsiteX1" fmla="*/ 112775 w 11762231"/>
              <a:gd name="connsiteY1" fmla="*/ 0 h 2074052"/>
              <a:gd name="connsiteX2" fmla="*/ 11102489 w 11762231"/>
              <a:gd name="connsiteY2" fmla="*/ 0 h 2074052"/>
              <a:gd name="connsiteX3" fmla="*/ 11437005 w 11762231"/>
              <a:gd name="connsiteY3" fmla="*/ 0 h 2074052"/>
              <a:gd name="connsiteX4" fmla="*/ 11762231 w 11762231"/>
              <a:gd name="connsiteY4" fmla="*/ 325226 h 2074052"/>
              <a:gd name="connsiteX5" fmla="*/ 11762231 w 11762231"/>
              <a:gd name="connsiteY5" fmla="*/ 2074052 h 2074052"/>
              <a:gd name="connsiteX6" fmla="*/ 11427715 w 11762231"/>
              <a:gd name="connsiteY6" fmla="*/ 2074052 h 2074052"/>
              <a:gd name="connsiteX7" fmla="*/ 112775 w 11762231"/>
              <a:gd name="connsiteY7" fmla="*/ 2074052 h 2074052"/>
              <a:gd name="connsiteX8" fmla="*/ 0 w 11762231"/>
              <a:gd name="connsiteY8" fmla="*/ 2074052 h 207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2231" h="2074052">
                <a:moveTo>
                  <a:pt x="0" y="0"/>
                </a:moveTo>
                <a:lnTo>
                  <a:pt x="112775" y="0"/>
                </a:lnTo>
                <a:lnTo>
                  <a:pt x="11102489" y="0"/>
                </a:lnTo>
                <a:lnTo>
                  <a:pt x="11437005" y="0"/>
                </a:lnTo>
                <a:cubicBezTo>
                  <a:pt x="11616622" y="0"/>
                  <a:pt x="11762231" y="145609"/>
                  <a:pt x="11762231" y="325226"/>
                </a:cubicBezTo>
                <a:lnTo>
                  <a:pt x="11762231" y="2074052"/>
                </a:lnTo>
                <a:lnTo>
                  <a:pt x="11427715" y="2074052"/>
                </a:lnTo>
                <a:lnTo>
                  <a:pt x="112775" y="2074052"/>
                </a:lnTo>
                <a:lnTo>
                  <a:pt x="0" y="2074052"/>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539496" y="420624"/>
            <a:ext cx="11100816" cy="4334256"/>
          </a:xfrm>
        </p:spPr>
        <p:txBody>
          <a:bodyPr>
            <a:normAutofit/>
          </a:bodyPr>
          <a:lstStyle>
            <a:lvl1pPr algn="l">
              <a:defRPr sz="27800">
                <a:solidFill>
                  <a:schemeClr val="tx1"/>
                </a:solidFill>
              </a:defRPr>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lvl1pPr>
              <a:defRPr>
                <a:solidFill>
                  <a:schemeClr val="tx1"/>
                </a:solidFill>
              </a:defRPr>
            </a:lvl1pPr>
          </a:lstStyle>
          <a:p>
            <a:fld id="{09E47A9E-7C3C-4663-841E-C89520FA85A3}" type="datetime1">
              <a:rPr lang="en-US" smtClean="0"/>
              <a:t>7/8/2026</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a:xfrm>
            <a:off x="8430768" y="6492240"/>
            <a:ext cx="2660904" cy="338328"/>
          </a:xfrm>
        </p:spPr>
        <p:txBody>
          <a:bodyPr/>
          <a:lstStyle>
            <a:lvl1pPr>
              <a:defRPr>
                <a:solidFill>
                  <a:schemeClr val="tx1"/>
                </a:solidFill>
              </a:defRPr>
            </a:lvl1pPr>
          </a:lstStyle>
          <a:p>
            <a:r>
              <a:rPr lang="en-US" dirty="0"/>
              <a:t>Sample Footer Text</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a:xfrm>
            <a:off x="11183112" y="6492240"/>
            <a:ext cx="457200" cy="338328"/>
          </a:xfrm>
        </p:spPr>
        <p:txBody>
          <a:bodyPr/>
          <a:lstStyle>
            <a:lvl1pPr>
              <a:defRPr>
                <a:solidFill>
                  <a:schemeClr val="tx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621792" y="4873752"/>
            <a:ext cx="8439912" cy="1589420"/>
          </a:xfrm>
        </p:spPr>
        <p:txBody>
          <a:bodyPr anchor="ctr">
            <a:normAutofit/>
          </a:bodyPr>
          <a:lstStyle>
            <a:lvl1pPr marL="0" indent="0" algn="l">
              <a:buNone/>
              <a:defRPr sz="2800" cap="all" baseline="0">
                <a:solidFill>
                  <a:schemeClr val="tx1"/>
                </a:solidFill>
              </a:defRPr>
            </a:lvl1pPr>
            <a:lvl2pPr marL="228600" indent="0" algn="l">
              <a:buNone/>
              <a:defRPr sz="2400" cap="all" baseline="0">
                <a:solidFill>
                  <a:schemeClr val="tx1"/>
                </a:solidFill>
              </a:defRPr>
            </a:lvl2pPr>
            <a:lvl3pPr marL="457200" indent="0" algn="l">
              <a:buNone/>
              <a:defRPr sz="2000" cap="all" baseline="0">
                <a:solidFill>
                  <a:schemeClr val="tx1"/>
                </a:solidFill>
              </a:defRPr>
            </a:lvl3pPr>
            <a:lvl4pPr marL="685800" indent="0" algn="l">
              <a:buNone/>
              <a:defRPr sz="1800" cap="all" baseline="0">
                <a:solidFill>
                  <a:schemeClr val="tx1"/>
                </a:solidFill>
              </a:defRPr>
            </a:lvl4pPr>
            <a:lvl5pPr marL="914400" indent="0" algn="l">
              <a:buNone/>
              <a:defRPr sz="1600" cap="all"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7767934"/>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tem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42FED8FD-3F8D-425F-9991-7FB6FCCEC5A2}" type="datetime1">
              <a:rPr lang="en-US" smtClean="0"/>
              <a:t>7/8/2026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30936"/>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5361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2">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60B29AE-EBEF-71CC-AE38-3B2CD14FCA19}"/>
              </a:ext>
            </a:extLst>
          </p:cNvPr>
          <p:cNvSpPr/>
          <p:nvPr userDrawn="1"/>
        </p:nvSpPr>
        <p:spPr>
          <a:xfrm rot="5400000" flipV="1">
            <a:off x="-2566724" y="2566724"/>
            <a:ext cx="6399213" cy="1265765"/>
          </a:xfrm>
          <a:custGeom>
            <a:avLst/>
            <a:gdLst>
              <a:gd name="connsiteX0" fmla="*/ 0 w 6399213"/>
              <a:gd name="connsiteY0" fmla="*/ 0 h 1265765"/>
              <a:gd name="connsiteX1" fmla="*/ 0 w 6399213"/>
              <a:gd name="connsiteY1" fmla="*/ 1265765 h 1265765"/>
              <a:gd name="connsiteX2" fmla="*/ 5982881 w 6399213"/>
              <a:gd name="connsiteY2" fmla="*/ 1265765 h 1265765"/>
              <a:gd name="connsiteX3" fmla="*/ 6399213 w 6399213"/>
              <a:gd name="connsiteY3" fmla="*/ 849433 h 1265765"/>
              <a:gd name="connsiteX4" fmla="*/ 6399213 w 6399213"/>
              <a:gd name="connsiteY4" fmla="*/ 0 h 1265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9213" h="1265765">
                <a:moveTo>
                  <a:pt x="0" y="0"/>
                </a:moveTo>
                <a:lnTo>
                  <a:pt x="0" y="1265765"/>
                </a:lnTo>
                <a:lnTo>
                  <a:pt x="5982881" y="1265765"/>
                </a:lnTo>
                <a:cubicBezTo>
                  <a:pt x="6212815" y="1265765"/>
                  <a:pt x="6399213" y="1079367"/>
                  <a:pt x="6399213" y="849433"/>
                </a:cubicBezTo>
                <a:lnTo>
                  <a:pt x="6399213"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5BD6B3E3-A05B-4311-9C9A-DA8A512CAB97}" type="datetime1">
              <a:rPr lang="en-US" smtClean="0"/>
              <a:t>7/8/2026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798217" y="630935"/>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9145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2E1B28-DB45-4001-B295-7D7933E04419}" type="datetime1">
              <a:rPr lang="en-US" smtClean="0"/>
              <a:t>7/8/2026</a:t>
            </a:fld>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7" name="Slide Number Placeholder 6"/>
          <p:cNvSpPr>
            <a:spLocks noGrp="1"/>
          </p:cNvSpPr>
          <p:nvPr>
            <p:ph type="sldNum" sz="quarter" idx="12"/>
          </p:nvPr>
        </p:nvSpPr>
        <p:spPr/>
        <p:txBody>
          <a:body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3893708809"/>
      </p:ext>
    </p:extLst>
  </p:cSld>
  <p:clrMapOvr>
    <a:masterClrMapping/>
  </p:clrMapOvr>
  <p:hf hdr="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19D41517-889E-CBB7-FD17-C5FECA783B2A}"/>
              </a:ext>
            </a:extLst>
          </p:cNvPr>
          <p:cNvSpPr/>
          <p:nvPr userDrawn="1"/>
        </p:nvSpPr>
        <p:spPr>
          <a:xfrm flipV="1">
            <a:off x="0" y="823828"/>
            <a:ext cx="11385608" cy="6034172"/>
          </a:xfrm>
          <a:custGeom>
            <a:avLst/>
            <a:gdLst>
              <a:gd name="connsiteX0" fmla="*/ 0 w 11385608"/>
              <a:gd name="connsiteY0" fmla="*/ 6034172 h 6034172"/>
              <a:gd name="connsiteX1" fmla="*/ 10969276 w 11385608"/>
              <a:gd name="connsiteY1" fmla="*/ 6034172 h 6034172"/>
              <a:gd name="connsiteX2" fmla="*/ 11385608 w 11385608"/>
              <a:gd name="connsiteY2" fmla="*/ 5617840 h 6034172"/>
              <a:gd name="connsiteX3" fmla="*/ 11385608 w 11385608"/>
              <a:gd name="connsiteY3" fmla="*/ 0 h 6034172"/>
              <a:gd name="connsiteX4" fmla="*/ 0 w 11385608"/>
              <a:gd name="connsiteY4" fmla="*/ 0 h 6034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5608" h="6034172">
                <a:moveTo>
                  <a:pt x="0" y="6034172"/>
                </a:moveTo>
                <a:lnTo>
                  <a:pt x="10969276" y="6034172"/>
                </a:lnTo>
                <a:cubicBezTo>
                  <a:pt x="11199210" y="6034172"/>
                  <a:pt x="11385608" y="5847774"/>
                  <a:pt x="11385608" y="5617840"/>
                </a:cubicBezTo>
                <a:lnTo>
                  <a:pt x="11385608"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429768" y="1783080"/>
            <a:ext cx="8499079" cy="2249424"/>
          </a:xfrm>
        </p:spPr>
        <p:txBody>
          <a:bodyPr anchor="t">
            <a:normAutofit/>
          </a:bodyPr>
          <a:lstStyle>
            <a:lvl1pPr>
              <a:lnSpc>
                <a:spcPct val="100000"/>
              </a:lnSpc>
              <a:defRPr sz="3600" cap="none" baseline="0"/>
            </a:lvl1pPr>
          </a:lstStyle>
          <a:p>
            <a:r>
              <a:rPr lang="en-US"/>
              <a:t>Click to edit Quote</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p>
            <a:fld id="{73D6CD22-E4B3-48A1-94CA-B89DB574ED80}" type="datetime1">
              <a:rPr lang="en-US" smtClean="0"/>
              <a:t>7/8/2026</a:t>
            </a:fld>
            <a:endParaRPr lang="en-US" dirty="0"/>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a:xfrm>
            <a:off x="8669124"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a:xfrm>
            <a:off x="11421468"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429768" y="5120640"/>
            <a:ext cx="5431536" cy="1289304"/>
          </a:xfrm>
        </p:spPr>
        <p:txBody>
          <a:bodyPr vert="horz" lIns="91440" tIns="45720" rIns="91440" bIns="45720" rtlCol="0" anchor="ctr">
            <a:normAutofit/>
          </a:bodyPr>
          <a:lstStyle>
            <a:lvl1pPr marL="0" indent="0">
              <a:buNone/>
              <a:defRPr lang="en-US" b="1" cap="all" baseline="0" dirty="0"/>
            </a:lvl1pPr>
            <a:lvl2pPr marL="228600" indent="0">
              <a:buNone/>
              <a:defRPr lang="en-US" b="1" cap="all" baseline="0" dirty="0"/>
            </a:lvl2pPr>
            <a:lvl3pPr marL="457200" indent="0">
              <a:buNone/>
              <a:defRPr lang="en-US" b="1" cap="all" baseline="0" dirty="0"/>
            </a:lvl3pPr>
            <a:lvl4pPr marL="685800" indent="0">
              <a:buNone/>
              <a:defRPr lang="en-US" b="1" cap="all" baseline="0" dirty="0"/>
            </a:lvl4pPr>
            <a:lvl5pPr marL="914400" indent="0">
              <a:buNone/>
              <a:defRPr lang="en-US" b="1" cap="all" baseline="0" dirty="0"/>
            </a:lvl5pPr>
          </a:lstStyle>
          <a:p>
            <a:pPr lvl="0"/>
            <a:r>
              <a:rPr lang="en-US"/>
              <a:t>Quote Author</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46691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clus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429768"/>
            <a:ext cx="10890374" cy="1627632"/>
          </a:xfrm>
        </p:spPr>
        <p:txBody>
          <a:bodyPr anchor="t">
            <a:norm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429768" y="3264408"/>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7C38B47-093E-417D-A1C3-81EEF797AC69}" type="datetime1">
              <a:rPr lang="en-US" smtClean="0"/>
              <a:t>7/8/2026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692609295"/>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294248"/>
            <a:ext cx="11164825" cy="958480"/>
          </a:xfrm>
        </p:spPr>
        <p:txBody>
          <a:bodyPr/>
          <a:lstStyle/>
          <a:p>
            <a:r>
              <a:rPr lang="en-US"/>
              <a:t>Click to edit Master title style</a:t>
            </a:r>
          </a:p>
        </p:txBody>
      </p:sp>
      <p:sp>
        <p:nvSpPr>
          <p:cNvPr id="9" name="Text Placeholder 8">
            <a:extLst>
              <a:ext uri="{FF2B5EF4-FFF2-40B4-BE49-F238E27FC236}">
                <a16:creationId xmlns:a16="http://schemas.microsoft.com/office/drawing/2014/main" id="{778C515B-8D5A-0268-9044-7B2013C87E02}"/>
              </a:ext>
            </a:extLst>
          </p:cNvPr>
          <p:cNvSpPr>
            <a:spLocks noGrp="1"/>
          </p:cNvSpPr>
          <p:nvPr>
            <p:ph type="body" sz="quarter" idx="13"/>
          </p:nvPr>
        </p:nvSpPr>
        <p:spPr>
          <a:xfrm>
            <a:off x="429767" y="2020825"/>
            <a:ext cx="5212208" cy="42847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13C7061A-8ED7-8B72-BD2B-2DF67F8C7A75}"/>
              </a:ext>
            </a:extLst>
          </p:cNvPr>
          <p:cNvSpPr>
            <a:spLocks noGrp="1"/>
          </p:cNvSpPr>
          <p:nvPr>
            <p:ph type="body" sz="quarter" idx="14"/>
          </p:nvPr>
        </p:nvSpPr>
        <p:spPr>
          <a:xfrm>
            <a:off x="6381622" y="2020822"/>
            <a:ext cx="5212208" cy="4284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EE2C59E0-667A-459A-BBD1-70DA72C3C576}" type="datetime1">
              <a:rPr lang="en-US" smtClean="0"/>
              <a:t>7/8/2026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0066400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429768" y="276166"/>
            <a:ext cx="11164824" cy="97656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429767"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a:extLst>
              <a:ext uri="{FF2B5EF4-FFF2-40B4-BE49-F238E27FC236}">
                <a16:creationId xmlns:a16="http://schemas.microsoft.com/office/drawing/2014/main" id="{A211279F-0D05-3637-19CD-29468F4DD2F3}"/>
              </a:ext>
            </a:extLst>
          </p:cNvPr>
          <p:cNvSpPr>
            <a:spLocks noGrp="1"/>
          </p:cNvSpPr>
          <p:nvPr>
            <p:ph type="body" sz="quarter" idx="13"/>
          </p:nvPr>
        </p:nvSpPr>
        <p:spPr>
          <a:xfrm>
            <a:off x="430213" y="2021134"/>
            <a:ext cx="5211762" cy="4343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82512"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F1B170DE-636A-B1A9-2EAB-C426DBFB3E51}"/>
              </a:ext>
            </a:extLst>
          </p:cNvPr>
          <p:cNvSpPr>
            <a:spLocks noGrp="1"/>
          </p:cNvSpPr>
          <p:nvPr>
            <p:ph type="body" sz="quarter" idx="14"/>
          </p:nvPr>
        </p:nvSpPr>
        <p:spPr>
          <a:xfrm>
            <a:off x="6381750" y="2020888"/>
            <a:ext cx="521335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706CC00B-2F01-4379-B0FD-8DA094C16FA4}" type="datetime1">
              <a:rPr lang="en-US" smtClean="0"/>
              <a:t>7/8/2026</a:t>
            </a:fld>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6183467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429768" y="557784"/>
            <a:ext cx="3713996" cy="2212313"/>
          </a:xfrm>
        </p:spPr>
        <p:txBody>
          <a:bodyPr anchor="t">
            <a:normAutofit/>
          </a:bodyPr>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429767" y="2826137"/>
            <a:ext cx="3310128"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Picture Placeholder 8">
            <a:extLst>
              <a:ext uri="{FF2B5EF4-FFF2-40B4-BE49-F238E27FC236}">
                <a16:creationId xmlns:a16="http://schemas.microsoft.com/office/drawing/2014/main" id="{FA23F0E6-EDAF-3A7F-5EC8-F911E9AE48EF}"/>
              </a:ext>
            </a:extLst>
          </p:cNvPr>
          <p:cNvSpPr>
            <a:spLocks noGrp="1"/>
          </p:cNvSpPr>
          <p:nvPr>
            <p:ph type="pic" sz="quarter" idx="13"/>
          </p:nvPr>
        </p:nvSpPr>
        <p:spPr>
          <a:xfrm>
            <a:off x="4502843" y="0"/>
            <a:ext cx="7689157" cy="6399152"/>
          </a:xfrm>
          <a:custGeom>
            <a:avLst/>
            <a:gdLst>
              <a:gd name="connsiteX0" fmla="*/ 0 w 7689157"/>
              <a:gd name="connsiteY0" fmla="*/ 0 h 6399152"/>
              <a:gd name="connsiteX1" fmla="*/ 7689157 w 7689157"/>
              <a:gd name="connsiteY1" fmla="*/ 0 h 6399152"/>
              <a:gd name="connsiteX2" fmla="*/ 7689157 w 7689157"/>
              <a:gd name="connsiteY2" fmla="*/ 6399152 h 6399152"/>
              <a:gd name="connsiteX3" fmla="*/ 578440 w 7689157"/>
              <a:gd name="connsiteY3" fmla="*/ 6399152 h 6399152"/>
              <a:gd name="connsiteX4" fmla="*/ 0 w 7689157"/>
              <a:gd name="connsiteY4" fmla="*/ 582071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2">
                <a:moveTo>
                  <a:pt x="0" y="0"/>
                </a:moveTo>
                <a:lnTo>
                  <a:pt x="7689157" y="0"/>
                </a:lnTo>
                <a:lnTo>
                  <a:pt x="7689157" y="6399152"/>
                </a:lnTo>
                <a:lnTo>
                  <a:pt x="578440" y="6399152"/>
                </a:lnTo>
                <a:cubicBezTo>
                  <a:pt x="258976" y="6399152"/>
                  <a:pt x="0" y="6140176"/>
                  <a:pt x="0" y="582071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dirty="0"/>
              <a:t>Click icon to add picture</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5019F103-9E7C-4D5A-827C-0D2D66EE1CD2}" type="datetime1">
              <a:rPr lang="en-US" smtClean="0"/>
              <a:t>7/8/2026</a:t>
            </a:fld>
            <a:endParaRPr lang="en-US" dirty="0"/>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821463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2E1B28-DB45-4001-B295-7D7933E04419}" type="datetime1">
              <a:rPr lang="en-US" smtClean="0"/>
              <a:t>7/8/2026</a:t>
            </a:fld>
            <a:endParaRPr lang="en-US" dirty="0"/>
          </a:p>
        </p:txBody>
      </p:sp>
      <p:sp>
        <p:nvSpPr>
          <p:cNvPr id="8" name="Footer Placeholder 7"/>
          <p:cNvSpPr>
            <a:spLocks noGrp="1"/>
          </p:cNvSpPr>
          <p:nvPr>
            <p:ph type="ftr" sz="quarter" idx="11"/>
          </p:nvPr>
        </p:nvSpPr>
        <p:spPr/>
        <p:txBody>
          <a:bodyPr/>
          <a:lstStyle/>
          <a:p>
            <a:r>
              <a:rPr lang="en-US" dirty="0"/>
              <a:t>Sample Footer Text</a:t>
            </a:r>
          </a:p>
        </p:txBody>
      </p:sp>
      <p:sp>
        <p:nvSpPr>
          <p:cNvPr id="9" name="Slide Number Placeholder 8"/>
          <p:cNvSpPr>
            <a:spLocks noGrp="1"/>
          </p:cNvSpPr>
          <p:nvPr>
            <p:ph type="sldNum" sz="quarter" idx="12"/>
          </p:nvPr>
        </p:nvSpPr>
        <p:spPr/>
        <p:txBody>
          <a:body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2560254732"/>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2E1B28-DB45-4001-B295-7D7933E04419}" type="datetime1">
              <a:rPr lang="en-US" smtClean="0"/>
              <a:t>7/8/2026</a:t>
            </a:fld>
            <a:endParaRPr lang="en-US" dirty="0"/>
          </a:p>
        </p:txBody>
      </p:sp>
      <p:sp>
        <p:nvSpPr>
          <p:cNvPr id="4" name="Footer Placeholder 3"/>
          <p:cNvSpPr>
            <a:spLocks noGrp="1"/>
          </p:cNvSpPr>
          <p:nvPr>
            <p:ph type="ftr" sz="quarter" idx="11"/>
          </p:nvPr>
        </p:nvSpPr>
        <p:spPr/>
        <p:txBody>
          <a:bodyPr/>
          <a:lstStyle/>
          <a:p>
            <a:r>
              <a:rPr lang="en-US" dirty="0"/>
              <a:t>Sample Footer Text</a:t>
            </a:r>
          </a:p>
        </p:txBody>
      </p:sp>
      <p:sp>
        <p:nvSpPr>
          <p:cNvPr id="5" name="Slide Number Placeholder 4"/>
          <p:cNvSpPr>
            <a:spLocks noGrp="1"/>
          </p:cNvSpPr>
          <p:nvPr>
            <p:ph type="sldNum" sz="quarter" idx="12"/>
          </p:nvPr>
        </p:nvSpPr>
        <p:spPr/>
        <p:txBody>
          <a:body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1593513226"/>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72E1B28-DB45-4001-B295-7D7933E04419}" type="datetime1">
              <a:rPr lang="en-US" smtClean="0"/>
              <a:t>7/8/2026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Sample Footer Text</a:t>
            </a:r>
          </a:p>
        </p:txBody>
      </p:sp>
      <p:sp>
        <p:nvSpPr>
          <p:cNvPr id="9" name="Slide Number Placeholder 8"/>
          <p:cNvSpPr>
            <a:spLocks noGrp="1"/>
          </p:cNvSpPr>
          <p:nvPr>
            <p:ph type="sldNum" sz="quarter" idx="12"/>
          </p:nvPr>
        </p:nvSpPr>
        <p:spPr/>
        <p:txBody>
          <a:body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1820699653"/>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72E1B28-DB45-4001-B295-7D7933E04419}" type="datetime1">
              <a:rPr lang="en-US" smtClean="0"/>
              <a:t>7/8/2026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dirty="0"/>
              <a:t>Sample Footer Text</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946374606"/>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2E1B28-DB45-4001-B295-7D7933E04419}" type="datetime1">
              <a:rPr lang="en-US" smtClean="0"/>
              <a:t>7/8/2026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2145300493"/>
      </p:ext>
    </p:extLst>
  </p:cSld>
  <p:clrMapOvr>
    <a:masterClrMapping/>
  </p:clrMapOvr>
  <p:hf hdr="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72E1B28-DB45-4001-B295-7D7933E04419}" type="datetime1">
              <a:rPr lang="en-US" smtClean="0"/>
              <a:t>7/8/2026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Sample Footer Text</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4C450F2-3BB4-4AE4-8A35-A9D7AEA4C850}"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4631398"/>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697" r:id="rId13"/>
    <p:sldLayoutId id="2147483698" r:id="rId14"/>
    <p:sldLayoutId id="2147483699"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 id="2147483714" r:id="rId29"/>
    <p:sldLayoutId id="2147483718" r:id="rId30"/>
    <p:sldLayoutId id="2147483719" r:id="rId31"/>
    <p:sldLayoutId id="2147483720" r:id="rId32"/>
    <p:sldLayoutId id="2147483721" r:id="rId33"/>
    <p:sldLayoutId id="2147483722" r:id="rId34"/>
    <p:sldLayoutId id="2147483723" r:id="rId35"/>
    <p:sldLayoutId id="2147483725" r:id="rId36"/>
    <p:sldLayoutId id="2147483727" r:id="rId37"/>
    <p:sldLayoutId id="2147483728" r:id="rId38"/>
    <p:sldLayoutId id="2147483729" r:id="rId39"/>
    <p:sldLayoutId id="2147483732" r:id="rId40"/>
    <p:sldLayoutId id="2147483733" r:id="rId41"/>
    <p:sldLayoutId id="2147483735" r:id="rId42"/>
    <p:sldLayoutId id="2147483736" r:id="rId43"/>
    <p:sldLayoutId id="2147483737" r:id="rId44"/>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7.wmf"/></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38E9-D21E-DE68-38AC-F56AEA15B379}"/>
              </a:ext>
            </a:extLst>
          </p:cNvPr>
          <p:cNvSpPr>
            <a:spLocks noGrp="1"/>
          </p:cNvSpPr>
          <p:nvPr>
            <p:ph type="ctrTitle"/>
          </p:nvPr>
        </p:nvSpPr>
        <p:spPr>
          <a:xfrm>
            <a:off x="357516" y="2080084"/>
            <a:ext cx="11476968" cy="1272129"/>
          </a:xfrm>
        </p:spPr>
        <p:txBody>
          <a:bodyPr anchor="b">
            <a:normAutofit/>
          </a:bodyPr>
          <a:lstStyle/>
          <a:p>
            <a:pPr algn="ctr"/>
            <a:r>
              <a:rPr lang="en-US" dirty="0"/>
              <a:t>Take My Word For It</a:t>
            </a:r>
          </a:p>
        </p:txBody>
      </p:sp>
      <p:sp>
        <p:nvSpPr>
          <p:cNvPr id="3" name="Subtitle 2">
            <a:extLst>
              <a:ext uri="{FF2B5EF4-FFF2-40B4-BE49-F238E27FC236}">
                <a16:creationId xmlns:a16="http://schemas.microsoft.com/office/drawing/2014/main" id="{7604D864-A6BD-C75F-9B88-BAB58775ABDD}"/>
              </a:ext>
            </a:extLst>
          </p:cNvPr>
          <p:cNvSpPr>
            <a:spLocks noGrp="1"/>
          </p:cNvSpPr>
          <p:nvPr>
            <p:ph type="subTitle" idx="1"/>
          </p:nvPr>
        </p:nvSpPr>
        <p:spPr>
          <a:xfrm>
            <a:off x="1190845" y="4389120"/>
            <a:ext cx="8208335" cy="540294"/>
          </a:xfrm>
        </p:spPr>
        <p:txBody>
          <a:bodyPr anchor="t">
            <a:normAutofit/>
          </a:bodyPr>
          <a:lstStyle/>
          <a:p>
            <a:r>
              <a:rPr lang="en-US" sz="2000" dirty="0"/>
              <a:t>Arshana Lalani, Counsel, Department of Justice Canada*</a:t>
            </a:r>
          </a:p>
        </p:txBody>
      </p:sp>
      <p:sp>
        <p:nvSpPr>
          <p:cNvPr id="12" name="Footer Placeholder 11">
            <a:extLst>
              <a:ext uri="{FF2B5EF4-FFF2-40B4-BE49-F238E27FC236}">
                <a16:creationId xmlns:a16="http://schemas.microsoft.com/office/drawing/2014/main" id="{293C2242-EDFC-CC39-97DF-2DB1D8D580F5}"/>
              </a:ext>
            </a:extLst>
          </p:cNvPr>
          <p:cNvSpPr>
            <a:spLocks noGrp="1"/>
          </p:cNvSpPr>
          <p:nvPr>
            <p:ph type="ftr" sz="quarter" idx="11"/>
          </p:nvPr>
        </p:nvSpPr>
        <p:spPr>
          <a:xfrm>
            <a:off x="822321" y="6459785"/>
            <a:ext cx="10097316" cy="338554"/>
          </a:xfrm>
        </p:spPr>
        <p:txBody>
          <a:bodyPr/>
          <a:lstStyle/>
          <a:p>
            <a:r>
              <a:rPr lang="en-CA" dirty="0">
                <a:latin typeface="+mj-lt"/>
                <a:cs typeface="Times New Roman" panose="02020603050405020304" pitchFamily="18" charset="0"/>
              </a:rPr>
              <a:t>*The views expressed in this publication are those of the author and do not necessarily represent the views of the Department of Justice Canada or the Government of Canada</a:t>
            </a:r>
          </a:p>
        </p:txBody>
      </p:sp>
      <p:sp>
        <p:nvSpPr>
          <p:cNvPr id="13" name="Slide Number Placeholder 12">
            <a:extLst>
              <a:ext uri="{FF2B5EF4-FFF2-40B4-BE49-F238E27FC236}">
                <a16:creationId xmlns:a16="http://schemas.microsoft.com/office/drawing/2014/main" id="{6247F861-42CF-FE05-F8FD-7EBB0D76F029}"/>
              </a:ext>
            </a:extLst>
          </p:cNvPr>
          <p:cNvSpPr>
            <a:spLocks noGrp="1"/>
          </p:cNvSpPr>
          <p:nvPr>
            <p:ph type="sldNum" sz="quarter" idx="12"/>
          </p:nvPr>
        </p:nvSpPr>
        <p:spPr/>
        <p:txBody>
          <a:bodyPr/>
          <a:lstStyle/>
          <a:p>
            <a:pPr lvl="0"/>
            <a:fld id="{84C450F2-3BB4-4AE4-8A35-A9D7AEA4C850}" type="slidenum">
              <a:rPr lang="en-US" noProof="0" smtClean="0"/>
              <a:pPr lvl="0"/>
              <a:t>1</a:t>
            </a:fld>
            <a:endParaRPr lang="en-US" noProof="0" dirty="0"/>
          </a:p>
        </p:txBody>
      </p:sp>
      <p:sp>
        <p:nvSpPr>
          <p:cNvPr id="4" name="Title 1">
            <a:extLst>
              <a:ext uri="{FF2B5EF4-FFF2-40B4-BE49-F238E27FC236}">
                <a16:creationId xmlns:a16="http://schemas.microsoft.com/office/drawing/2014/main" id="{CA5166D1-FFDC-E350-F8A9-131B7C08088E}"/>
              </a:ext>
            </a:extLst>
          </p:cNvPr>
          <p:cNvSpPr txBox="1">
            <a:spLocks/>
          </p:cNvSpPr>
          <p:nvPr/>
        </p:nvSpPr>
        <p:spPr>
          <a:xfrm>
            <a:off x="448258" y="3144260"/>
            <a:ext cx="11476968" cy="492111"/>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9600" kern="1200" cap="all" baseline="0">
                <a:blipFill dpi="0" rotWithShape="1">
                  <a:blip r:embed="rId3"/>
                  <a:srcRect/>
                  <a:tile tx="6350" ty="-127000" sx="65000" sy="64000" flip="none" algn="tl"/>
                </a:blipFill>
                <a:latin typeface="+mj-lt"/>
                <a:ea typeface="+mj-ea"/>
                <a:cs typeface="+mj-cs"/>
              </a:defRPr>
            </a:lvl1pPr>
          </a:lstStyle>
          <a:p>
            <a:pPr algn="ctr"/>
            <a:r>
              <a:rPr lang="en-US" sz="2000" dirty="0"/>
              <a:t>Diplomatic Assurances and Preventing Mistreatment, Torture or Death</a:t>
            </a:r>
          </a:p>
        </p:txBody>
      </p:sp>
      <p:sp>
        <p:nvSpPr>
          <p:cNvPr id="9" name="TextBox 8">
            <a:extLst>
              <a:ext uri="{FF2B5EF4-FFF2-40B4-BE49-F238E27FC236}">
                <a16:creationId xmlns:a16="http://schemas.microsoft.com/office/drawing/2014/main" id="{59D23EC6-2A88-9128-EA6E-42E83ABB2A93}"/>
              </a:ext>
            </a:extLst>
          </p:cNvPr>
          <p:cNvSpPr txBox="1"/>
          <p:nvPr/>
        </p:nvSpPr>
        <p:spPr>
          <a:xfrm>
            <a:off x="8957245" y="797834"/>
            <a:ext cx="1886426" cy="344710"/>
          </a:xfrm>
          <a:prstGeom prst="rect">
            <a:avLst/>
          </a:prstGeom>
          <a:noFill/>
        </p:spPr>
        <p:txBody>
          <a:bodyPr wrap="square">
            <a:spAutoFit/>
          </a:bodyPr>
          <a:lstStyle/>
          <a:p>
            <a:pPr defTabSz="914400">
              <a:lnSpc>
                <a:spcPct val="80000"/>
              </a:lnSpc>
              <a:spcBef>
                <a:spcPct val="0"/>
              </a:spcBef>
            </a:pPr>
            <a:r>
              <a:rPr lang="en-US" sz="2000" cap="all" dirty="0">
                <a:blipFill dpi="0" rotWithShape="1">
                  <a:blip r:embed="rId3"/>
                  <a:srcRect/>
                  <a:tile tx="6350" ty="-127000" sx="65000" sy="64000" flip="none" algn="tl"/>
                </a:blipFill>
                <a:latin typeface="+mj-lt"/>
                <a:ea typeface="+mj-ea"/>
                <a:cs typeface="+mj-cs"/>
              </a:rPr>
              <a:t>July 14, 2026</a:t>
            </a:r>
          </a:p>
        </p:txBody>
      </p:sp>
    </p:spTree>
    <p:extLst>
      <p:ext uri="{BB962C8B-B14F-4D97-AF65-F5344CB8AC3E}">
        <p14:creationId xmlns:p14="http://schemas.microsoft.com/office/powerpoint/2010/main" val="4182614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5F363-ACA3-F74B-13FC-DE88159E2A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9AB73A-B5A0-F26D-3FC9-4DB78B22F866}"/>
              </a:ext>
            </a:extLst>
          </p:cNvPr>
          <p:cNvSpPr>
            <a:spLocks noGrp="1"/>
          </p:cNvSpPr>
          <p:nvPr>
            <p:ph type="title"/>
          </p:nvPr>
        </p:nvSpPr>
        <p:spPr>
          <a:xfrm>
            <a:off x="574158" y="1382233"/>
            <a:ext cx="10736970" cy="4316818"/>
          </a:xfrm>
        </p:spPr>
        <p:txBody>
          <a:bodyPr>
            <a:noAutofit/>
          </a:bodyPr>
          <a:lstStyle/>
          <a:p>
            <a:r>
              <a:rPr lang="en-CA" altLang="en-US" sz="3200" i="1" dirty="0"/>
              <a:t>- </a:t>
            </a:r>
            <a:r>
              <a:rPr lang="en-US" altLang="en-US" sz="3200" i="1" dirty="0"/>
              <a:t>Unites States vs Isa (2014)</a:t>
            </a:r>
            <a:r>
              <a:rPr lang="en-US" altLang="en-US" sz="3200" dirty="0"/>
              <a:t>:</a:t>
            </a:r>
            <a:r>
              <a:rPr lang="en-US" altLang="en-US" sz="3200" i="1" dirty="0"/>
              <a:t> </a:t>
            </a:r>
            <a:r>
              <a:rPr lang="en-US" altLang="en-US" sz="3200" dirty="0"/>
              <a:t>life without parole permitted (</a:t>
            </a:r>
            <a:r>
              <a:rPr lang="en-US" altLang="en-US" sz="3200" i="1" dirty="0"/>
              <a:t>R v Bissonnette</a:t>
            </a:r>
            <a:r>
              <a:rPr lang="en-US" altLang="en-US" sz="3200" dirty="0"/>
              <a:t>, 2022 SCC 23?)</a:t>
            </a:r>
            <a:br>
              <a:rPr lang="en-US" altLang="en-US" sz="3200" i="1" dirty="0"/>
            </a:br>
            <a:br>
              <a:rPr lang="en-US" altLang="en-US" sz="3200" i="1" dirty="0"/>
            </a:br>
            <a:r>
              <a:rPr lang="en-US" altLang="en-US" sz="3200" i="1" dirty="0"/>
              <a:t>- United States vs Hillis (2021)</a:t>
            </a:r>
            <a:r>
              <a:rPr lang="en-US" altLang="en-US" sz="3200" dirty="0"/>
              <a:t>:</a:t>
            </a:r>
            <a:r>
              <a:rPr lang="en-US" altLang="en-US" sz="3200" i="1" dirty="0"/>
              <a:t> </a:t>
            </a:r>
            <a:r>
              <a:rPr lang="en-US" altLang="en-US" sz="3200" dirty="0"/>
              <a:t>proportionality not required, lengthy sentences do not shock the conscience</a:t>
            </a:r>
            <a:br>
              <a:rPr lang="en-US" altLang="en-US" sz="3200" dirty="0">
                <a:latin typeface="Neutraface 2 Text Demi" pitchFamily="34" charset="0"/>
              </a:rPr>
            </a:br>
            <a:endParaRPr lang="en-US" sz="3200" dirty="0"/>
          </a:p>
        </p:txBody>
      </p:sp>
      <p:sp>
        <p:nvSpPr>
          <p:cNvPr id="6" name="Slide Number Placeholder 5">
            <a:extLst>
              <a:ext uri="{FF2B5EF4-FFF2-40B4-BE49-F238E27FC236}">
                <a16:creationId xmlns:a16="http://schemas.microsoft.com/office/drawing/2014/main" id="{95A0893B-1846-5193-EB77-884B10384DD8}"/>
              </a:ext>
            </a:extLst>
          </p:cNvPr>
          <p:cNvSpPr>
            <a:spLocks noGrp="1"/>
          </p:cNvSpPr>
          <p:nvPr>
            <p:ph type="sldNum" sz="quarter" idx="12"/>
          </p:nvPr>
        </p:nvSpPr>
        <p:spPr/>
        <p:txBody>
          <a:bodyPr/>
          <a:lstStyle/>
          <a:p>
            <a:fld id="{CC057153-B650-4DEB-B370-79DDCFDCE934}" type="slidenum">
              <a:rPr lang="en-US" smtClean="0"/>
              <a:pPr/>
              <a:t>10</a:t>
            </a:fld>
            <a:endParaRPr lang="en-US" dirty="0"/>
          </a:p>
        </p:txBody>
      </p:sp>
      <p:sp>
        <p:nvSpPr>
          <p:cNvPr id="9" name="Title 1">
            <a:extLst>
              <a:ext uri="{FF2B5EF4-FFF2-40B4-BE49-F238E27FC236}">
                <a16:creationId xmlns:a16="http://schemas.microsoft.com/office/drawing/2014/main" id="{243C1612-ADB8-1296-5EF3-C83DE629DBB9}"/>
              </a:ext>
            </a:extLst>
          </p:cNvPr>
          <p:cNvSpPr txBox="1">
            <a:spLocks/>
          </p:cNvSpPr>
          <p:nvPr/>
        </p:nvSpPr>
        <p:spPr>
          <a:xfrm>
            <a:off x="474240" y="-269711"/>
            <a:ext cx="11476968" cy="1272129"/>
          </a:xfrm>
          <a:prstGeom prst="rect">
            <a:avLst/>
          </a:prstGeom>
        </p:spPr>
        <p:txBody>
          <a:bodyPr vert="horz" lIns="91440" tIns="45720" rIns="91440" bIns="45720" rtlCol="0" anchor="b">
            <a:normAutofit/>
          </a:bodyPr>
          <a:lstStyle>
            <a:lvl1pPr algn="l" defTabSz="914400" rtl="0" eaLnBrk="1" latinLnBrk="0" hangingPunct="1">
              <a:lnSpc>
                <a:spcPct val="110000"/>
              </a:lnSpc>
              <a:spcBef>
                <a:spcPct val="0"/>
              </a:spcBef>
              <a:buNone/>
              <a:defRPr sz="4000"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a:t>Length of Sentences</a:t>
            </a:r>
          </a:p>
        </p:txBody>
      </p:sp>
    </p:spTree>
    <p:extLst>
      <p:ext uri="{BB962C8B-B14F-4D97-AF65-F5344CB8AC3E}">
        <p14:creationId xmlns:p14="http://schemas.microsoft.com/office/powerpoint/2010/main" val="4033445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B4CCF-44D8-E6AB-C6DA-EFF4B2BA79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FAED62-2915-E8B6-4E55-9EB1B67CBFAF}"/>
              </a:ext>
            </a:extLst>
          </p:cNvPr>
          <p:cNvSpPr>
            <a:spLocks noGrp="1"/>
          </p:cNvSpPr>
          <p:nvPr>
            <p:ph type="title"/>
          </p:nvPr>
        </p:nvSpPr>
        <p:spPr>
          <a:xfrm>
            <a:off x="574158" y="1382233"/>
            <a:ext cx="10736970" cy="4316818"/>
          </a:xfrm>
        </p:spPr>
        <p:txBody>
          <a:bodyPr>
            <a:noAutofit/>
          </a:bodyPr>
          <a:lstStyle/>
          <a:p>
            <a:r>
              <a:rPr lang="en-CA" altLang="en-US" sz="2400" dirty="0"/>
              <a:t>- </a:t>
            </a:r>
            <a:r>
              <a:rPr lang="en-US" altLang="en-US" sz="2400" i="1" dirty="0"/>
              <a:t>Suresh v Canada (Minister of Citizenship and Immigration) </a:t>
            </a:r>
            <a:r>
              <a:rPr lang="en-US" altLang="en-US" sz="2400" dirty="0"/>
              <a:t>(2002): no deportation to a substantial risk of torture, refoulement possible in “exceptional circumstances”. </a:t>
            </a:r>
            <a:br>
              <a:rPr lang="en-US" altLang="en-US" sz="2400" dirty="0"/>
            </a:br>
            <a:br>
              <a:rPr lang="en-CA" altLang="en-US" sz="2400" dirty="0"/>
            </a:br>
            <a:r>
              <a:rPr lang="en-CA" altLang="en-US" sz="2400" dirty="0"/>
              <a:t>- </a:t>
            </a:r>
            <a:r>
              <a:rPr lang="en-US" altLang="en-US" sz="2400" i="1" dirty="0"/>
              <a:t>India v Badesha </a:t>
            </a:r>
            <a:r>
              <a:rPr lang="en-US" altLang="en-US" sz="2400" dirty="0"/>
              <a:t>(2017): diplomatic assurances “need not eliminate any possibility of  torture or mistreatment; they must simply form a reasonable basis for the Minister’s  finding that there is no substantial risk of torture or mistreatment”.</a:t>
            </a:r>
            <a:endParaRPr lang="en-US" sz="2400" dirty="0"/>
          </a:p>
        </p:txBody>
      </p:sp>
      <p:sp>
        <p:nvSpPr>
          <p:cNvPr id="6" name="Slide Number Placeholder 5">
            <a:extLst>
              <a:ext uri="{FF2B5EF4-FFF2-40B4-BE49-F238E27FC236}">
                <a16:creationId xmlns:a16="http://schemas.microsoft.com/office/drawing/2014/main" id="{825D05AA-59FB-BC2C-C4F0-C16846A37206}"/>
              </a:ext>
            </a:extLst>
          </p:cNvPr>
          <p:cNvSpPr>
            <a:spLocks noGrp="1"/>
          </p:cNvSpPr>
          <p:nvPr>
            <p:ph type="sldNum" sz="quarter" idx="12"/>
          </p:nvPr>
        </p:nvSpPr>
        <p:spPr/>
        <p:txBody>
          <a:bodyPr/>
          <a:lstStyle/>
          <a:p>
            <a:fld id="{CC057153-B650-4DEB-B370-79DDCFDCE934}" type="slidenum">
              <a:rPr lang="en-US" smtClean="0"/>
              <a:pPr/>
              <a:t>11</a:t>
            </a:fld>
            <a:endParaRPr lang="en-US" dirty="0"/>
          </a:p>
        </p:txBody>
      </p:sp>
      <p:sp>
        <p:nvSpPr>
          <p:cNvPr id="9" name="Title 1">
            <a:extLst>
              <a:ext uri="{FF2B5EF4-FFF2-40B4-BE49-F238E27FC236}">
                <a16:creationId xmlns:a16="http://schemas.microsoft.com/office/drawing/2014/main" id="{72804662-8FDD-2529-642D-43D5568DC122}"/>
              </a:ext>
            </a:extLst>
          </p:cNvPr>
          <p:cNvSpPr txBox="1">
            <a:spLocks/>
          </p:cNvSpPr>
          <p:nvPr/>
        </p:nvSpPr>
        <p:spPr>
          <a:xfrm>
            <a:off x="474240" y="-269711"/>
            <a:ext cx="11476968" cy="1272129"/>
          </a:xfrm>
          <a:prstGeom prst="rect">
            <a:avLst/>
          </a:prstGeom>
        </p:spPr>
        <p:txBody>
          <a:bodyPr vert="horz" lIns="91440" tIns="45720" rIns="91440" bIns="45720" rtlCol="0" anchor="b">
            <a:normAutofit/>
          </a:bodyPr>
          <a:lstStyle>
            <a:lvl1pPr algn="l" defTabSz="914400" rtl="0" eaLnBrk="1" latinLnBrk="0" hangingPunct="1">
              <a:lnSpc>
                <a:spcPct val="110000"/>
              </a:lnSpc>
              <a:spcBef>
                <a:spcPct val="0"/>
              </a:spcBef>
              <a:buNone/>
              <a:defRPr sz="4000"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a:t>Torture</a:t>
            </a:r>
          </a:p>
        </p:txBody>
      </p:sp>
    </p:spTree>
    <p:extLst>
      <p:ext uri="{BB962C8B-B14F-4D97-AF65-F5344CB8AC3E}">
        <p14:creationId xmlns:p14="http://schemas.microsoft.com/office/powerpoint/2010/main" val="1747223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FE289-88A9-8290-F436-332B84331D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94D290-6A33-8671-57B2-3C42759BA46C}"/>
              </a:ext>
            </a:extLst>
          </p:cNvPr>
          <p:cNvSpPr>
            <a:spLocks noGrp="1"/>
          </p:cNvSpPr>
          <p:nvPr>
            <p:ph type="title"/>
          </p:nvPr>
        </p:nvSpPr>
        <p:spPr>
          <a:xfrm>
            <a:off x="574158" y="1382233"/>
            <a:ext cx="10736970" cy="4316818"/>
          </a:xfrm>
        </p:spPr>
        <p:txBody>
          <a:bodyPr>
            <a:noAutofit/>
          </a:bodyPr>
          <a:lstStyle/>
          <a:p>
            <a:br>
              <a:rPr lang="en-US" altLang="en-US" sz="3200" dirty="0">
                <a:latin typeface="Neutraface 2 Text Demi" pitchFamily="34" charset="0"/>
              </a:rPr>
            </a:br>
            <a:br>
              <a:rPr lang="en-CA" altLang="en-US" sz="3200" dirty="0">
                <a:latin typeface="Neutraface 2 Text Demi" pitchFamily="34" charset="0"/>
              </a:rPr>
            </a:br>
            <a:r>
              <a:rPr lang="en-CA" altLang="en-US" sz="3200" dirty="0"/>
              <a:t>- </a:t>
            </a:r>
            <a:r>
              <a:rPr lang="en-US" altLang="en-US" sz="3200" i="1" dirty="0"/>
              <a:t>India v Badesha </a:t>
            </a:r>
            <a:r>
              <a:rPr lang="en-US" altLang="en-US" sz="3200" dirty="0"/>
              <a:t>(2017): </a:t>
            </a:r>
            <a:br>
              <a:rPr lang="en-US" altLang="en-US" sz="3200" dirty="0"/>
            </a:br>
            <a:r>
              <a:rPr lang="en-US" altLang="en-US" sz="3200" dirty="0"/>
              <a:t>Surrender conditional on assurances from India that: (1) Mr. Badesha would receive needed medical care and medications while in custody; (2) India would make every reasonable effort to ensure his safety while in custody in the Republic of India (3) that India would allow consular access to Mr. Badesha upon request.</a:t>
            </a:r>
            <a:br>
              <a:rPr lang="en-US" altLang="en-US" sz="3200" dirty="0">
                <a:latin typeface="Neutraface 2 Text Demi" pitchFamily="34" charset="0"/>
              </a:rPr>
            </a:br>
            <a:endParaRPr lang="en-US" sz="3200" dirty="0"/>
          </a:p>
        </p:txBody>
      </p:sp>
      <p:sp>
        <p:nvSpPr>
          <p:cNvPr id="6" name="Slide Number Placeholder 5">
            <a:extLst>
              <a:ext uri="{FF2B5EF4-FFF2-40B4-BE49-F238E27FC236}">
                <a16:creationId xmlns:a16="http://schemas.microsoft.com/office/drawing/2014/main" id="{F2BE97F0-5C0C-F4BB-6677-A0CFF7F435DD}"/>
              </a:ext>
            </a:extLst>
          </p:cNvPr>
          <p:cNvSpPr>
            <a:spLocks noGrp="1"/>
          </p:cNvSpPr>
          <p:nvPr>
            <p:ph type="sldNum" sz="quarter" idx="12"/>
          </p:nvPr>
        </p:nvSpPr>
        <p:spPr/>
        <p:txBody>
          <a:bodyPr/>
          <a:lstStyle/>
          <a:p>
            <a:fld id="{CC057153-B650-4DEB-B370-79DDCFDCE934}" type="slidenum">
              <a:rPr lang="en-US" smtClean="0"/>
              <a:pPr/>
              <a:t>12</a:t>
            </a:fld>
            <a:endParaRPr lang="en-US" dirty="0"/>
          </a:p>
        </p:txBody>
      </p:sp>
      <p:sp>
        <p:nvSpPr>
          <p:cNvPr id="9" name="Title 1">
            <a:extLst>
              <a:ext uri="{FF2B5EF4-FFF2-40B4-BE49-F238E27FC236}">
                <a16:creationId xmlns:a16="http://schemas.microsoft.com/office/drawing/2014/main" id="{1CC8C191-DFDE-7D0F-671C-1CF0E279A09D}"/>
              </a:ext>
            </a:extLst>
          </p:cNvPr>
          <p:cNvSpPr txBox="1">
            <a:spLocks/>
          </p:cNvSpPr>
          <p:nvPr/>
        </p:nvSpPr>
        <p:spPr>
          <a:xfrm>
            <a:off x="474240" y="-269711"/>
            <a:ext cx="11476968" cy="1272129"/>
          </a:xfrm>
          <a:prstGeom prst="rect">
            <a:avLst/>
          </a:prstGeom>
        </p:spPr>
        <p:txBody>
          <a:bodyPr vert="horz" lIns="91440" tIns="45720" rIns="91440" bIns="45720" rtlCol="0" anchor="b">
            <a:normAutofit/>
          </a:bodyPr>
          <a:lstStyle>
            <a:lvl1pPr algn="l" defTabSz="914400" rtl="0" eaLnBrk="1" latinLnBrk="0" hangingPunct="1">
              <a:lnSpc>
                <a:spcPct val="110000"/>
              </a:lnSpc>
              <a:spcBef>
                <a:spcPct val="0"/>
              </a:spcBef>
              <a:buNone/>
              <a:defRPr sz="4000"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a:t>Torture</a:t>
            </a:r>
          </a:p>
        </p:txBody>
      </p:sp>
    </p:spTree>
    <p:extLst>
      <p:ext uri="{BB962C8B-B14F-4D97-AF65-F5344CB8AC3E}">
        <p14:creationId xmlns:p14="http://schemas.microsoft.com/office/powerpoint/2010/main" val="4098854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899CB-FDD5-0682-0BFB-7F9CB3E08D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A3FB22-2CD1-976A-C9BD-0EDBED156CA2}"/>
              </a:ext>
            </a:extLst>
          </p:cNvPr>
          <p:cNvSpPr>
            <a:spLocks noGrp="1"/>
          </p:cNvSpPr>
          <p:nvPr>
            <p:ph type="title"/>
          </p:nvPr>
        </p:nvSpPr>
        <p:spPr>
          <a:xfrm>
            <a:off x="574158" y="1382233"/>
            <a:ext cx="10736970" cy="4316818"/>
          </a:xfrm>
        </p:spPr>
        <p:txBody>
          <a:bodyPr>
            <a:noAutofit/>
          </a:bodyPr>
          <a:lstStyle/>
          <a:p>
            <a:br>
              <a:rPr lang="en-US" altLang="en-US" sz="2800" dirty="0">
                <a:latin typeface="Neutraface 2 Text Demi" pitchFamily="34" charset="0"/>
              </a:rPr>
            </a:br>
            <a:br>
              <a:rPr lang="en-CA" altLang="en-US" sz="2800" dirty="0">
                <a:latin typeface="Neutraface 2 Text Demi" pitchFamily="34" charset="0"/>
              </a:rPr>
            </a:br>
            <a:r>
              <a:rPr lang="en-US" altLang="en-US" sz="3200" dirty="0"/>
              <a:t>- state’s history of human rights violations</a:t>
            </a:r>
            <a:br>
              <a:rPr lang="en-US" altLang="en-US" sz="3200" dirty="0"/>
            </a:br>
            <a:r>
              <a:rPr lang="en-US" altLang="en-US" sz="3200" dirty="0"/>
              <a:t>- state’s past failure to respect assurances (easy to monitor in death penalty cases)</a:t>
            </a:r>
            <a:br>
              <a:rPr lang="en-US" altLang="en-US" sz="2800" dirty="0">
                <a:latin typeface="Neutraface 2 Text Demi" pitchFamily="34" charset="0"/>
              </a:rPr>
            </a:br>
            <a:br>
              <a:rPr lang="en-US" altLang="en-US" sz="2800" dirty="0">
                <a:latin typeface="Neutraface 2 Text Demi" pitchFamily="34" charset="0"/>
              </a:rPr>
            </a:br>
            <a:br>
              <a:rPr lang="en-US" altLang="en-US" sz="2800" dirty="0">
                <a:latin typeface="Neutraface 2 Text Demi" pitchFamily="34" charset="0"/>
              </a:rPr>
            </a:br>
            <a:endParaRPr lang="en-US" sz="2800" dirty="0"/>
          </a:p>
        </p:txBody>
      </p:sp>
      <p:sp>
        <p:nvSpPr>
          <p:cNvPr id="6" name="Slide Number Placeholder 5">
            <a:extLst>
              <a:ext uri="{FF2B5EF4-FFF2-40B4-BE49-F238E27FC236}">
                <a16:creationId xmlns:a16="http://schemas.microsoft.com/office/drawing/2014/main" id="{D9FE9664-1A84-1B28-11AF-3736D122F40C}"/>
              </a:ext>
            </a:extLst>
          </p:cNvPr>
          <p:cNvSpPr>
            <a:spLocks noGrp="1"/>
          </p:cNvSpPr>
          <p:nvPr>
            <p:ph type="sldNum" sz="quarter" idx="12"/>
          </p:nvPr>
        </p:nvSpPr>
        <p:spPr/>
        <p:txBody>
          <a:bodyPr/>
          <a:lstStyle/>
          <a:p>
            <a:fld id="{CC057153-B650-4DEB-B370-79DDCFDCE934}" type="slidenum">
              <a:rPr lang="en-US" smtClean="0"/>
              <a:pPr/>
              <a:t>13</a:t>
            </a:fld>
            <a:endParaRPr lang="en-US" dirty="0"/>
          </a:p>
        </p:txBody>
      </p:sp>
      <p:sp>
        <p:nvSpPr>
          <p:cNvPr id="9" name="Title 1">
            <a:extLst>
              <a:ext uri="{FF2B5EF4-FFF2-40B4-BE49-F238E27FC236}">
                <a16:creationId xmlns:a16="http://schemas.microsoft.com/office/drawing/2014/main" id="{4060A00B-22A1-E192-0E47-A411CAE6379F}"/>
              </a:ext>
            </a:extLst>
          </p:cNvPr>
          <p:cNvSpPr txBox="1">
            <a:spLocks/>
          </p:cNvSpPr>
          <p:nvPr/>
        </p:nvSpPr>
        <p:spPr>
          <a:xfrm>
            <a:off x="474240" y="-269711"/>
            <a:ext cx="11476968" cy="1272129"/>
          </a:xfrm>
          <a:prstGeom prst="rect">
            <a:avLst/>
          </a:prstGeom>
        </p:spPr>
        <p:txBody>
          <a:bodyPr vert="horz" lIns="91440" tIns="45720" rIns="91440" bIns="45720" rtlCol="0" anchor="b">
            <a:normAutofit/>
          </a:bodyPr>
          <a:lstStyle>
            <a:lvl1pPr algn="l" defTabSz="914400" rtl="0" eaLnBrk="1" latinLnBrk="0" hangingPunct="1">
              <a:lnSpc>
                <a:spcPct val="110000"/>
              </a:lnSpc>
              <a:spcBef>
                <a:spcPct val="0"/>
              </a:spcBef>
              <a:buNone/>
              <a:defRPr sz="4000"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a:t>Not All Assurances are Equal</a:t>
            </a:r>
          </a:p>
        </p:txBody>
      </p:sp>
    </p:spTree>
    <p:extLst>
      <p:ext uri="{BB962C8B-B14F-4D97-AF65-F5344CB8AC3E}">
        <p14:creationId xmlns:p14="http://schemas.microsoft.com/office/powerpoint/2010/main" val="2354764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61B10-DFAA-21CC-BCAC-EE077CA47F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985A43-E622-C852-6582-B5EC8DCE8604}"/>
              </a:ext>
            </a:extLst>
          </p:cNvPr>
          <p:cNvSpPr>
            <a:spLocks noGrp="1"/>
          </p:cNvSpPr>
          <p:nvPr>
            <p:ph type="title"/>
          </p:nvPr>
        </p:nvSpPr>
        <p:spPr>
          <a:xfrm>
            <a:off x="574158" y="1382233"/>
            <a:ext cx="10736970" cy="4316818"/>
          </a:xfrm>
        </p:spPr>
        <p:txBody>
          <a:bodyPr>
            <a:noAutofit/>
          </a:bodyPr>
          <a:lstStyle/>
          <a:p>
            <a:r>
              <a:rPr lang="en-US" altLang="en-US" sz="2400" dirty="0"/>
              <a:t>Content of the assurances (non-exhaustive list from </a:t>
            </a:r>
            <a:r>
              <a:rPr lang="en-US" altLang="en-US" sz="2400" i="1" dirty="0"/>
              <a:t>Badesha</a:t>
            </a:r>
            <a:r>
              <a:rPr lang="en-US" altLang="en-US" sz="2400" dirty="0"/>
              <a:t> adapting </a:t>
            </a:r>
            <a:r>
              <a:rPr lang="en-US" altLang="en-US" sz="2400" i="1" dirty="0"/>
              <a:t>Othman</a:t>
            </a:r>
            <a:r>
              <a:rPr lang="en-US" altLang="en-US" sz="2400" dirty="0"/>
              <a:t>): </a:t>
            </a:r>
            <a:br>
              <a:rPr lang="en-US" altLang="en-US" sz="2400" dirty="0"/>
            </a:br>
            <a:r>
              <a:rPr lang="en-US" altLang="en-US" sz="2400" dirty="0"/>
              <a:t>- are assurances specific or are they general and vague</a:t>
            </a:r>
            <a:br>
              <a:rPr lang="en-US" altLang="en-US" sz="2400" dirty="0"/>
            </a:br>
            <a:r>
              <a:rPr lang="en-US" altLang="en-US" sz="2400" dirty="0"/>
              <a:t>- who has given the assurances &amp; can that person bind the state</a:t>
            </a:r>
            <a:br>
              <a:rPr lang="en-US" altLang="en-US" sz="2400" dirty="0"/>
            </a:br>
            <a:r>
              <a:rPr lang="en-US" altLang="en-US" sz="2400" dirty="0"/>
              <a:t>- strength of bilateral relations between the states </a:t>
            </a:r>
            <a:br>
              <a:rPr lang="en-US" altLang="en-US" sz="2400" dirty="0"/>
            </a:br>
            <a:r>
              <a:rPr lang="en-US" altLang="en-US" sz="2400" dirty="0"/>
              <a:t>- the state's record in abiding by similar assurances</a:t>
            </a:r>
            <a:br>
              <a:rPr lang="en-US" altLang="en-US" sz="2400" dirty="0"/>
            </a:br>
            <a:r>
              <a:rPr lang="en-US" altLang="en-US" sz="2400" dirty="0"/>
              <a:t>- is there an effective system of protection against torture in the state</a:t>
            </a:r>
            <a:br>
              <a:rPr lang="en-US" altLang="en-US" sz="2400" dirty="0"/>
            </a:br>
            <a:r>
              <a:rPr lang="en-US" altLang="en-US" sz="2400" dirty="0"/>
              <a:t>- can compliance be objectively verified through diplomatic or other monitoring systems </a:t>
            </a:r>
            <a:br>
              <a:rPr lang="en-US" altLang="en-US" sz="2400" dirty="0"/>
            </a:br>
            <a:r>
              <a:rPr lang="en-US" altLang="en-US" sz="2400" dirty="0"/>
              <a:t>- has the individual previously been ill-treated in the state</a:t>
            </a:r>
          </a:p>
        </p:txBody>
      </p:sp>
      <p:sp>
        <p:nvSpPr>
          <p:cNvPr id="6" name="Slide Number Placeholder 5">
            <a:extLst>
              <a:ext uri="{FF2B5EF4-FFF2-40B4-BE49-F238E27FC236}">
                <a16:creationId xmlns:a16="http://schemas.microsoft.com/office/drawing/2014/main" id="{19862ABD-8C6B-7848-0997-0EF08B6D10F3}"/>
              </a:ext>
            </a:extLst>
          </p:cNvPr>
          <p:cNvSpPr>
            <a:spLocks noGrp="1"/>
          </p:cNvSpPr>
          <p:nvPr>
            <p:ph type="sldNum" sz="quarter" idx="12"/>
          </p:nvPr>
        </p:nvSpPr>
        <p:spPr/>
        <p:txBody>
          <a:bodyPr/>
          <a:lstStyle/>
          <a:p>
            <a:fld id="{CC057153-B650-4DEB-B370-79DDCFDCE934}" type="slidenum">
              <a:rPr lang="en-US" smtClean="0"/>
              <a:pPr/>
              <a:t>14</a:t>
            </a:fld>
            <a:endParaRPr lang="en-US" dirty="0"/>
          </a:p>
        </p:txBody>
      </p:sp>
      <p:sp>
        <p:nvSpPr>
          <p:cNvPr id="9" name="Title 1">
            <a:extLst>
              <a:ext uri="{FF2B5EF4-FFF2-40B4-BE49-F238E27FC236}">
                <a16:creationId xmlns:a16="http://schemas.microsoft.com/office/drawing/2014/main" id="{D32723A8-189D-7F96-1B9B-6D820E682D13}"/>
              </a:ext>
            </a:extLst>
          </p:cNvPr>
          <p:cNvSpPr txBox="1">
            <a:spLocks/>
          </p:cNvSpPr>
          <p:nvPr/>
        </p:nvSpPr>
        <p:spPr>
          <a:xfrm>
            <a:off x="474240" y="-269711"/>
            <a:ext cx="11476968" cy="1272129"/>
          </a:xfrm>
          <a:prstGeom prst="rect">
            <a:avLst/>
          </a:prstGeom>
        </p:spPr>
        <p:txBody>
          <a:bodyPr vert="horz" lIns="91440" tIns="45720" rIns="91440" bIns="45720" rtlCol="0" anchor="b">
            <a:normAutofit/>
          </a:bodyPr>
          <a:lstStyle>
            <a:lvl1pPr algn="l" defTabSz="914400" rtl="0" eaLnBrk="1" latinLnBrk="0" hangingPunct="1">
              <a:lnSpc>
                <a:spcPct val="110000"/>
              </a:lnSpc>
              <a:spcBef>
                <a:spcPct val="0"/>
              </a:spcBef>
              <a:buNone/>
              <a:defRPr sz="4000"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a:t>Evaluating Assurances </a:t>
            </a:r>
          </a:p>
        </p:txBody>
      </p:sp>
    </p:spTree>
    <p:extLst>
      <p:ext uri="{BB962C8B-B14F-4D97-AF65-F5344CB8AC3E}">
        <p14:creationId xmlns:p14="http://schemas.microsoft.com/office/powerpoint/2010/main" val="775777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9DF55-9F3C-4A7A-8A9E-77F3A9E219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6CD82E-F15B-9350-9A4C-8DC64DB4C441}"/>
              </a:ext>
            </a:extLst>
          </p:cNvPr>
          <p:cNvSpPr>
            <a:spLocks noGrp="1"/>
          </p:cNvSpPr>
          <p:nvPr>
            <p:ph type="title"/>
          </p:nvPr>
        </p:nvSpPr>
        <p:spPr>
          <a:xfrm>
            <a:off x="574158" y="1382233"/>
            <a:ext cx="10736970" cy="4316818"/>
          </a:xfrm>
        </p:spPr>
        <p:txBody>
          <a:bodyPr>
            <a:noAutofit/>
          </a:bodyPr>
          <a:lstStyle/>
          <a:p>
            <a:br>
              <a:rPr lang="en-US" altLang="en-US" sz="2800" dirty="0">
                <a:latin typeface="Neutraface 2 Text Demi" pitchFamily="34" charset="0"/>
              </a:rPr>
            </a:br>
            <a:br>
              <a:rPr lang="en-CA" altLang="en-US" sz="2800" dirty="0">
                <a:latin typeface="Neutraface 2 Text Demi" pitchFamily="34" charset="0"/>
              </a:rPr>
            </a:br>
            <a:r>
              <a:rPr lang="en-US" altLang="en-US" sz="3200" dirty="0"/>
              <a:t>- Protest at international stage</a:t>
            </a:r>
            <a:br>
              <a:rPr lang="en-US" altLang="en-US" sz="3200" dirty="0"/>
            </a:br>
            <a:r>
              <a:rPr lang="en-US" altLang="en-US" sz="3200" dirty="0"/>
              <a:t>- Political steps (PNG / expelling diplomats, sanctions, economic pressure)</a:t>
            </a:r>
            <a:br>
              <a:rPr lang="en-US" altLang="en-US" sz="3200" dirty="0"/>
            </a:br>
            <a:r>
              <a:rPr lang="en-US" altLang="en-US" sz="3200" dirty="0"/>
              <a:t>- Termination of agreement/treaty (extradition)</a:t>
            </a:r>
            <a:br>
              <a:rPr lang="en-US" altLang="en-US" sz="3200" dirty="0"/>
            </a:br>
            <a:r>
              <a:rPr lang="en-US" altLang="en-US" sz="3200" dirty="0"/>
              <a:t>- Negative implications on relationships with other treaty partners</a:t>
            </a:r>
            <a:br>
              <a:rPr lang="en-US" altLang="en-US" sz="3200" dirty="0"/>
            </a:br>
            <a:r>
              <a:rPr lang="en-US" altLang="en-US" sz="3200" dirty="0"/>
              <a:t>- Consular / international monitoring </a:t>
            </a:r>
            <a:br>
              <a:rPr lang="en-US" altLang="en-US" sz="2800" dirty="0">
                <a:latin typeface="Neutraface 2 Text Demi" pitchFamily="34" charset="0"/>
              </a:rPr>
            </a:br>
            <a:br>
              <a:rPr lang="en-US" altLang="en-US" sz="2800" dirty="0">
                <a:latin typeface="Neutraface 2 Text Demi" pitchFamily="34" charset="0"/>
              </a:rPr>
            </a:br>
            <a:endParaRPr lang="en-US" sz="2800" dirty="0"/>
          </a:p>
        </p:txBody>
      </p:sp>
      <p:sp>
        <p:nvSpPr>
          <p:cNvPr id="6" name="Slide Number Placeholder 5">
            <a:extLst>
              <a:ext uri="{FF2B5EF4-FFF2-40B4-BE49-F238E27FC236}">
                <a16:creationId xmlns:a16="http://schemas.microsoft.com/office/drawing/2014/main" id="{C7AA2931-7547-9EA5-7BD0-D5690F871C7F}"/>
              </a:ext>
            </a:extLst>
          </p:cNvPr>
          <p:cNvSpPr>
            <a:spLocks noGrp="1"/>
          </p:cNvSpPr>
          <p:nvPr>
            <p:ph type="sldNum" sz="quarter" idx="12"/>
          </p:nvPr>
        </p:nvSpPr>
        <p:spPr/>
        <p:txBody>
          <a:bodyPr/>
          <a:lstStyle/>
          <a:p>
            <a:fld id="{CC057153-B650-4DEB-B370-79DDCFDCE934}" type="slidenum">
              <a:rPr lang="en-US" smtClean="0"/>
              <a:pPr/>
              <a:t>15</a:t>
            </a:fld>
            <a:endParaRPr lang="en-US" dirty="0"/>
          </a:p>
        </p:txBody>
      </p:sp>
      <p:sp>
        <p:nvSpPr>
          <p:cNvPr id="9" name="Title 1">
            <a:extLst>
              <a:ext uri="{FF2B5EF4-FFF2-40B4-BE49-F238E27FC236}">
                <a16:creationId xmlns:a16="http://schemas.microsoft.com/office/drawing/2014/main" id="{5FB8F365-5472-6834-D6B9-421055DAA8CE}"/>
              </a:ext>
            </a:extLst>
          </p:cNvPr>
          <p:cNvSpPr txBox="1">
            <a:spLocks/>
          </p:cNvSpPr>
          <p:nvPr/>
        </p:nvSpPr>
        <p:spPr>
          <a:xfrm>
            <a:off x="474240" y="-269711"/>
            <a:ext cx="11476968" cy="1272129"/>
          </a:xfrm>
          <a:prstGeom prst="rect">
            <a:avLst/>
          </a:prstGeom>
        </p:spPr>
        <p:txBody>
          <a:bodyPr vert="horz" lIns="91440" tIns="45720" rIns="91440" bIns="45720" rtlCol="0" anchor="b">
            <a:normAutofit/>
          </a:bodyPr>
          <a:lstStyle>
            <a:lvl1pPr algn="l" defTabSz="914400" rtl="0" eaLnBrk="1" latinLnBrk="0" hangingPunct="1">
              <a:lnSpc>
                <a:spcPct val="110000"/>
              </a:lnSpc>
              <a:spcBef>
                <a:spcPct val="0"/>
              </a:spcBef>
              <a:buNone/>
              <a:defRPr sz="4000"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a:t>Enforcing Diplomatic Assurances</a:t>
            </a:r>
          </a:p>
        </p:txBody>
      </p:sp>
    </p:spTree>
    <p:extLst>
      <p:ext uri="{BB962C8B-B14F-4D97-AF65-F5344CB8AC3E}">
        <p14:creationId xmlns:p14="http://schemas.microsoft.com/office/powerpoint/2010/main" val="2587533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92335-1664-FD1A-9614-3530B3BD20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C69763-157B-F1AB-839B-96FB52D7167E}"/>
              </a:ext>
            </a:extLst>
          </p:cNvPr>
          <p:cNvSpPr>
            <a:spLocks noGrp="1"/>
          </p:cNvSpPr>
          <p:nvPr>
            <p:ph type="title"/>
          </p:nvPr>
        </p:nvSpPr>
        <p:spPr>
          <a:xfrm>
            <a:off x="574158" y="1382233"/>
            <a:ext cx="10736970" cy="4316818"/>
          </a:xfrm>
        </p:spPr>
        <p:txBody>
          <a:bodyPr>
            <a:noAutofit/>
          </a:bodyPr>
          <a:lstStyle/>
          <a:p>
            <a:br>
              <a:rPr lang="en-US" altLang="en-US" sz="2800" dirty="0">
                <a:latin typeface="Neutraface 2 Text Demi" pitchFamily="34" charset="0"/>
              </a:rPr>
            </a:br>
            <a:br>
              <a:rPr lang="en-CA" altLang="en-US" sz="2800" dirty="0">
                <a:latin typeface="Neutraface 2 Text Demi" pitchFamily="34" charset="0"/>
              </a:rPr>
            </a:br>
            <a:r>
              <a:rPr lang="en-CA" altLang="en-US" sz="3200" dirty="0"/>
              <a:t>- </a:t>
            </a:r>
            <a:r>
              <a:rPr lang="en-US" altLang="en-US" sz="3200" i="1" dirty="0"/>
              <a:t>Boily v. Canada, 2022 FC 1243</a:t>
            </a:r>
            <a:r>
              <a:rPr lang="en-US" altLang="en-US" sz="3200" dirty="0"/>
              <a:t>, individual alleges torture after being extradited to Mexico</a:t>
            </a:r>
            <a:br>
              <a:rPr lang="en-US" altLang="en-US" sz="3200" dirty="0"/>
            </a:br>
            <a:r>
              <a:rPr lang="en-US" altLang="en-US" sz="3200" dirty="0"/>
              <a:t>- Canada obliged to reassess situation when officials become aware of new risk or new evidence of risk after judicial </a:t>
            </a:r>
            <a:r>
              <a:rPr lang="en-US" altLang="en-US" sz="3200"/>
              <a:t>process exhausted</a:t>
            </a:r>
            <a:br>
              <a:rPr lang="en-US" altLang="en-US" sz="3200" dirty="0"/>
            </a:br>
            <a:r>
              <a:rPr lang="en-US" altLang="en-US" sz="3200" dirty="0"/>
              <a:t>- the Federal Court of Canada awarded the Plaintiff $500,000 in compensation</a:t>
            </a:r>
            <a:br>
              <a:rPr lang="en-US" altLang="en-US" sz="2800" dirty="0">
                <a:latin typeface="Neutraface 2 Text Demi" pitchFamily="34" charset="0"/>
              </a:rPr>
            </a:br>
            <a:endParaRPr lang="en-US" sz="2800" dirty="0"/>
          </a:p>
        </p:txBody>
      </p:sp>
      <p:sp>
        <p:nvSpPr>
          <p:cNvPr id="6" name="Slide Number Placeholder 5">
            <a:extLst>
              <a:ext uri="{FF2B5EF4-FFF2-40B4-BE49-F238E27FC236}">
                <a16:creationId xmlns:a16="http://schemas.microsoft.com/office/drawing/2014/main" id="{78F0A9FE-1782-0258-8C67-0F08BF6351BD}"/>
              </a:ext>
            </a:extLst>
          </p:cNvPr>
          <p:cNvSpPr>
            <a:spLocks noGrp="1"/>
          </p:cNvSpPr>
          <p:nvPr>
            <p:ph type="sldNum" sz="quarter" idx="12"/>
          </p:nvPr>
        </p:nvSpPr>
        <p:spPr/>
        <p:txBody>
          <a:bodyPr/>
          <a:lstStyle/>
          <a:p>
            <a:fld id="{CC057153-B650-4DEB-B370-79DDCFDCE934}" type="slidenum">
              <a:rPr lang="en-US" smtClean="0"/>
              <a:pPr/>
              <a:t>16</a:t>
            </a:fld>
            <a:endParaRPr lang="en-US" dirty="0"/>
          </a:p>
        </p:txBody>
      </p:sp>
      <p:sp>
        <p:nvSpPr>
          <p:cNvPr id="9" name="Title 1">
            <a:extLst>
              <a:ext uri="{FF2B5EF4-FFF2-40B4-BE49-F238E27FC236}">
                <a16:creationId xmlns:a16="http://schemas.microsoft.com/office/drawing/2014/main" id="{745BEC5F-3288-2D9A-9D39-3E96681331C8}"/>
              </a:ext>
            </a:extLst>
          </p:cNvPr>
          <p:cNvSpPr txBox="1">
            <a:spLocks/>
          </p:cNvSpPr>
          <p:nvPr/>
        </p:nvSpPr>
        <p:spPr>
          <a:xfrm>
            <a:off x="474240" y="-269711"/>
            <a:ext cx="11476968" cy="1272129"/>
          </a:xfrm>
          <a:prstGeom prst="rect">
            <a:avLst/>
          </a:prstGeom>
        </p:spPr>
        <p:txBody>
          <a:bodyPr vert="horz" lIns="91440" tIns="45720" rIns="91440" bIns="45720" rtlCol="0" anchor="b">
            <a:normAutofit/>
          </a:bodyPr>
          <a:lstStyle>
            <a:lvl1pPr algn="l" defTabSz="914400" rtl="0" eaLnBrk="1" latinLnBrk="0" hangingPunct="1">
              <a:lnSpc>
                <a:spcPct val="110000"/>
              </a:lnSpc>
              <a:spcBef>
                <a:spcPct val="0"/>
              </a:spcBef>
              <a:buNone/>
              <a:defRPr sz="4000"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a:t>Enforcing Diplomatic Assurances</a:t>
            </a:r>
          </a:p>
        </p:txBody>
      </p:sp>
    </p:spTree>
    <p:extLst>
      <p:ext uri="{BB962C8B-B14F-4D97-AF65-F5344CB8AC3E}">
        <p14:creationId xmlns:p14="http://schemas.microsoft.com/office/powerpoint/2010/main" val="72988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E6CAA-DF70-11C3-FA77-A5A0B68F1F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3A06B1-D87A-92BC-73D6-5545CE217964}"/>
              </a:ext>
            </a:extLst>
          </p:cNvPr>
          <p:cNvSpPr>
            <a:spLocks noGrp="1"/>
          </p:cNvSpPr>
          <p:nvPr>
            <p:ph type="title"/>
          </p:nvPr>
        </p:nvSpPr>
        <p:spPr>
          <a:xfrm>
            <a:off x="574158" y="1382233"/>
            <a:ext cx="10736970" cy="4316818"/>
          </a:xfrm>
        </p:spPr>
        <p:txBody>
          <a:bodyPr>
            <a:noAutofit/>
          </a:bodyPr>
          <a:lstStyle/>
          <a:p>
            <a:br>
              <a:rPr lang="en-US" altLang="en-US" sz="2800" dirty="0">
                <a:latin typeface="Neutraface 2 Text Demi" pitchFamily="34" charset="0"/>
              </a:rPr>
            </a:br>
            <a:br>
              <a:rPr lang="en-CA" altLang="en-US" sz="2800" dirty="0">
                <a:latin typeface="Neutraface 2 Text Demi" pitchFamily="34" charset="0"/>
              </a:rPr>
            </a:br>
            <a:r>
              <a:rPr lang="en-US" altLang="en-US" sz="2800" dirty="0">
                <a:latin typeface="Neutraface 2 Text Demi" pitchFamily="34" charset="0"/>
              </a:rPr>
              <a:t>- </a:t>
            </a:r>
            <a:r>
              <a:rPr lang="en-US" sz="2800" i="1" dirty="0"/>
              <a:t> </a:t>
            </a:r>
            <a:r>
              <a:rPr lang="en-US" sz="2800" dirty="0"/>
              <a:t>Human Rights Watch: ‘“Empty Promises”: Diplomatic Assurances No Safeguard against Torture’ (2004).</a:t>
            </a:r>
            <a:br>
              <a:rPr lang="en-US" sz="2800" dirty="0"/>
            </a:br>
            <a:br>
              <a:rPr lang="en-US" sz="2800" dirty="0"/>
            </a:br>
            <a:r>
              <a:rPr lang="en-US" sz="2800" dirty="0"/>
              <a:t>- Amnesty International: ‘Diplomatic assurances’ – No protection against torture or ill-treatment (2021).</a:t>
            </a:r>
            <a:br>
              <a:rPr lang="en-US" sz="2800" dirty="0"/>
            </a:br>
            <a:br>
              <a:rPr lang="en-US" sz="2800" dirty="0"/>
            </a:br>
            <a:br>
              <a:rPr lang="en-US" altLang="en-US" sz="2800" dirty="0">
                <a:latin typeface="Neutraface 2 Text Demi" pitchFamily="34" charset="0"/>
              </a:rPr>
            </a:br>
            <a:br>
              <a:rPr lang="en-US" altLang="en-US" sz="2800" dirty="0">
                <a:latin typeface="Neutraface 2 Text Demi" pitchFamily="34" charset="0"/>
              </a:rPr>
            </a:br>
            <a:endParaRPr lang="en-US" sz="2800" dirty="0"/>
          </a:p>
        </p:txBody>
      </p:sp>
      <p:sp>
        <p:nvSpPr>
          <p:cNvPr id="6" name="Slide Number Placeholder 5">
            <a:extLst>
              <a:ext uri="{FF2B5EF4-FFF2-40B4-BE49-F238E27FC236}">
                <a16:creationId xmlns:a16="http://schemas.microsoft.com/office/drawing/2014/main" id="{3901ACAF-6B82-D842-ECEC-B5C0768960EF}"/>
              </a:ext>
            </a:extLst>
          </p:cNvPr>
          <p:cNvSpPr>
            <a:spLocks noGrp="1"/>
          </p:cNvSpPr>
          <p:nvPr>
            <p:ph type="sldNum" sz="quarter" idx="12"/>
          </p:nvPr>
        </p:nvSpPr>
        <p:spPr/>
        <p:txBody>
          <a:bodyPr/>
          <a:lstStyle/>
          <a:p>
            <a:fld id="{CC057153-B650-4DEB-B370-79DDCFDCE934}" type="slidenum">
              <a:rPr lang="en-US" smtClean="0"/>
              <a:pPr/>
              <a:t>17</a:t>
            </a:fld>
            <a:endParaRPr lang="en-US" dirty="0"/>
          </a:p>
        </p:txBody>
      </p:sp>
      <p:sp>
        <p:nvSpPr>
          <p:cNvPr id="9" name="Title 1">
            <a:extLst>
              <a:ext uri="{FF2B5EF4-FFF2-40B4-BE49-F238E27FC236}">
                <a16:creationId xmlns:a16="http://schemas.microsoft.com/office/drawing/2014/main" id="{3E7FCB92-1ED7-EFDF-8B8C-6A6FED6CD47A}"/>
              </a:ext>
            </a:extLst>
          </p:cNvPr>
          <p:cNvSpPr txBox="1">
            <a:spLocks/>
          </p:cNvSpPr>
          <p:nvPr/>
        </p:nvSpPr>
        <p:spPr>
          <a:xfrm>
            <a:off x="474240" y="-269711"/>
            <a:ext cx="11476968" cy="1272129"/>
          </a:xfrm>
          <a:prstGeom prst="rect">
            <a:avLst/>
          </a:prstGeom>
        </p:spPr>
        <p:txBody>
          <a:bodyPr vert="horz" lIns="91440" tIns="45720" rIns="91440" bIns="45720" rtlCol="0" anchor="b">
            <a:normAutofit/>
          </a:bodyPr>
          <a:lstStyle>
            <a:lvl1pPr algn="l" defTabSz="914400" rtl="0" eaLnBrk="1" latinLnBrk="0" hangingPunct="1">
              <a:lnSpc>
                <a:spcPct val="110000"/>
              </a:lnSpc>
              <a:spcBef>
                <a:spcPct val="0"/>
              </a:spcBef>
              <a:buNone/>
              <a:defRPr sz="4000"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a:t>Criticism From International NGOs</a:t>
            </a:r>
          </a:p>
        </p:txBody>
      </p:sp>
    </p:spTree>
    <p:extLst>
      <p:ext uri="{BB962C8B-B14F-4D97-AF65-F5344CB8AC3E}">
        <p14:creationId xmlns:p14="http://schemas.microsoft.com/office/powerpoint/2010/main" val="1454167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26774-BA85-A9F4-AA8A-00EFE76B05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644BE5-2FDD-9748-B3F0-FF148D7936DB}"/>
              </a:ext>
            </a:extLst>
          </p:cNvPr>
          <p:cNvSpPr>
            <a:spLocks noGrp="1"/>
          </p:cNvSpPr>
          <p:nvPr>
            <p:ph type="title"/>
          </p:nvPr>
        </p:nvSpPr>
        <p:spPr>
          <a:xfrm>
            <a:off x="574158" y="1382233"/>
            <a:ext cx="10736970" cy="4316818"/>
          </a:xfrm>
        </p:spPr>
        <p:txBody>
          <a:bodyPr>
            <a:noAutofit/>
          </a:bodyPr>
          <a:lstStyle/>
          <a:p>
            <a:br>
              <a:rPr lang="en-US" altLang="en-US" sz="2800" dirty="0">
                <a:latin typeface="Neutraface 2 Text Demi" pitchFamily="34" charset="0"/>
              </a:rPr>
            </a:br>
            <a:br>
              <a:rPr lang="en-CA" altLang="en-US" sz="2800" dirty="0">
                <a:latin typeface="Neutraface 2 Text Demi" pitchFamily="34" charset="0"/>
              </a:rPr>
            </a:br>
            <a:r>
              <a:rPr lang="en-US" altLang="en-US" sz="2800" dirty="0"/>
              <a:t>- Sovereignty </a:t>
            </a:r>
            <a:r>
              <a:rPr lang="en-US" sz="2800" dirty="0"/>
              <a:t> </a:t>
            </a:r>
            <a:br>
              <a:rPr lang="en-US" sz="2800" i="1" dirty="0"/>
            </a:br>
            <a:r>
              <a:rPr lang="en-US" sz="2800" i="1" dirty="0"/>
              <a:t>- </a:t>
            </a:r>
            <a:r>
              <a:rPr lang="en-US" sz="2800" dirty="0"/>
              <a:t>No obligation to monitor, presumption of good faith</a:t>
            </a:r>
            <a:br>
              <a:rPr lang="en-US" sz="2800" dirty="0"/>
            </a:br>
            <a:r>
              <a:rPr lang="en-US" sz="2800" dirty="0"/>
              <a:t>- Undermines the premise of trusted treaty partners </a:t>
            </a:r>
            <a:br>
              <a:rPr lang="en-US" sz="2800" dirty="0"/>
            </a:br>
            <a:r>
              <a:rPr lang="en-US" sz="2800" dirty="0"/>
              <a:t>- If close monitoring is a requirement, then the strength of assurances is devalued</a:t>
            </a:r>
            <a:br>
              <a:rPr lang="en-US" sz="2800" dirty="0"/>
            </a:br>
            <a:r>
              <a:rPr lang="en-US" sz="2800" dirty="0"/>
              <a:t>- Logistics</a:t>
            </a:r>
            <a:br>
              <a:rPr lang="en-US" altLang="en-US" sz="2800" dirty="0">
                <a:latin typeface="Neutraface 2 Text Demi" pitchFamily="34" charset="0"/>
              </a:rPr>
            </a:br>
            <a:endParaRPr lang="en-US" sz="2800" dirty="0"/>
          </a:p>
        </p:txBody>
      </p:sp>
      <p:sp>
        <p:nvSpPr>
          <p:cNvPr id="6" name="Slide Number Placeholder 5">
            <a:extLst>
              <a:ext uri="{FF2B5EF4-FFF2-40B4-BE49-F238E27FC236}">
                <a16:creationId xmlns:a16="http://schemas.microsoft.com/office/drawing/2014/main" id="{B48B8D76-EF16-63C9-14D6-C75507E28C1F}"/>
              </a:ext>
            </a:extLst>
          </p:cNvPr>
          <p:cNvSpPr>
            <a:spLocks noGrp="1"/>
          </p:cNvSpPr>
          <p:nvPr>
            <p:ph type="sldNum" sz="quarter" idx="12"/>
          </p:nvPr>
        </p:nvSpPr>
        <p:spPr/>
        <p:txBody>
          <a:bodyPr/>
          <a:lstStyle/>
          <a:p>
            <a:fld id="{CC057153-B650-4DEB-B370-79DDCFDCE934}" type="slidenum">
              <a:rPr lang="en-US" smtClean="0"/>
              <a:pPr/>
              <a:t>18</a:t>
            </a:fld>
            <a:endParaRPr lang="en-US" dirty="0"/>
          </a:p>
        </p:txBody>
      </p:sp>
      <p:sp>
        <p:nvSpPr>
          <p:cNvPr id="9" name="Title 1">
            <a:extLst>
              <a:ext uri="{FF2B5EF4-FFF2-40B4-BE49-F238E27FC236}">
                <a16:creationId xmlns:a16="http://schemas.microsoft.com/office/drawing/2014/main" id="{EB8A1BE5-08F3-F206-6A87-B429DEF3FA75}"/>
              </a:ext>
            </a:extLst>
          </p:cNvPr>
          <p:cNvSpPr txBox="1">
            <a:spLocks/>
          </p:cNvSpPr>
          <p:nvPr/>
        </p:nvSpPr>
        <p:spPr>
          <a:xfrm>
            <a:off x="474240" y="-269711"/>
            <a:ext cx="11476968" cy="1272129"/>
          </a:xfrm>
          <a:prstGeom prst="rect">
            <a:avLst/>
          </a:prstGeom>
        </p:spPr>
        <p:txBody>
          <a:bodyPr vert="horz" lIns="91440" tIns="45720" rIns="91440" bIns="45720" rtlCol="0" anchor="b">
            <a:normAutofit/>
          </a:bodyPr>
          <a:lstStyle>
            <a:lvl1pPr algn="l" defTabSz="914400" rtl="0" eaLnBrk="1" latinLnBrk="0" hangingPunct="1">
              <a:lnSpc>
                <a:spcPct val="110000"/>
              </a:lnSpc>
              <a:spcBef>
                <a:spcPct val="0"/>
              </a:spcBef>
              <a:buNone/>
              <a:defRPr sz="4000"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a:t>Challenges in Close Monitoring</a:t>
            </a:r>
          </a:p>
        </p:txBody>
      </p:sp>
    </p:spTree>
    <p:extLst>
      <p:ext uri="{BB962C8B-B14F-4D97-AF65-F5344CB8AC3E}">
        <p14:creationId xmlns:p14="http://schemas.microsoft.com/office/powerpoint/2010/main" val="3804555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B169F-4A89-E38D-D5BF-8BA6065472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8FAD58-98D0-EF75-9537-CC96DF8089DE}"/>
              </a:ext>
            </a:extLst>
          </p:cNvPr>
          <p:cNvSpPr>
            <a:spLocks noGrp="1"/>
          </p:cNvSpPr>
          <p:nvPr>
            <p:ph type="title"/>
          </p:nvPr>
        </p:nvSpPr>
        <p:spPr>
          <a:xfrm>
            <a:off x="574158" y="1382233"/>
            <a:ext cx="10736970" cy="4316818"/>
          </a:xfrm>
        </p:spPr>
        <p:txBody>
          <a:bodyPr>
            <a:noAutofit/>
          </a:bodyPr>
          <a:lstStyle/>
          <a:p>
            <a:br>
              <a:rPr lang="en-US" sz="3600" dirty="0"/>
            </a:br>
            <a:br>
              <a:rPr lang="en-US" sz="3600" dirty="0"/>
            </a:br>
            <a:r>
              <a:rPr lang="en-US" sz="2800" dirty="0"/>
              <a:t>Deportation with assurances would not be in violation of Art. 3 ECHR under certain specific conditions (gold standard).</a:t>
            </a:r>
            <a:br>
              <a:rPr lang="en-US" sz="3600" dirty="0"/>
            </a:br>
            <a:r>
              <a:rPr lang="en-US" sz="2800" dirty="0"/>
              <a:t>- </a:t>
            </a:r>
            <a:r>
              <a:rPr lang="en-US" sz="2800" i="1" dirty="0"/>
              <a:t>Othman (Abu Qatada) v United Kingdom (2012)</a:t>
            </a:r>
            <a:br>
              <a:rPr lang="en-US" sz="2800" i="1" dirty="0"/>
            </a:br>
            <a:r>
              <a:rPr lang="en-US" sz="2800" i="1" dirty="0"/>
              <a:t>- Nasr and Ghali v Italy (2016)</a:t>
            </a:r>
            <a:br>
              <a:rPr lang="en-US" sz="2800" i="1" dirty="0"/>
            </a:br>
            <a:r>
              <a:rPr lang="en-US" sz="2800" i="1" dirty="0"/>
              <a:t>- Abu Zubaydah v Lithuania (2018)</a:t>
            </a:r>
            <a:br>
              <a:rPr lang="en-US" sz="2800" i="1" dirty="0"/>
            </a:br>
            <a:r>
              <a:rPr lang="en-US" sz="2800" i="1" dirty="0"/>
              <a:t>- Al Nashiri v Romania (2018)</a:t>
            </a:r>
            <a:br>
              <a:rPr lang="en-US" sz="2800" i="1" dirty="0"/>
            </a:br>
            <a:r>
              <a:rPr lang="en-US" sz="2800" i="1" dirty="0"/>
              <a:t>- J.B. v. Greece (2026)</a:t>
            </a:r>
            <a:br>
              <a:rPr lang="en-US" sz="3600" dirty="0"/>
            </a:br>
            <a:br>
              <a:rPr lang="en-US" altLang="en-US" sz="2400" dirty="0"/>
            </a:br>
            <a:br>
              <a:rPr lang="en-US" altLang="en-US" sz="2400" dirty="0"/>
            </a:br>
            <a:endParaRPr lang="en-US" sz="2400" dirty="0"/>
          </a:p>
        </p:txBody>
      </p:sp>
      <p:sp>
        <p:nvSpPr>
          <p:cNvPr id="6" name="Slide Number Placeholder 5">
            <a:extLst>
              <a:ext uri="{FF2B5EF4-FFF2-40B4-BE49-F238E27FC236}">
                <a16:creationId xmlns:a16="http://schemas.microsoft.com/office/drawing/2014/main" id="{AE49E574-0572-BC56-D82D-F66F5E17561F}"/>
              </a:ext>
            </a:extLst>
          </p:cNvPr>
          <p:cNvSpPr>
            <a:spLocks noGrp="1"/>
          </p:cNvSpPr>
          <p:nvPr>
            <p:ph type="sldNum" sz="quarter" idx="12"/>
          </p:nvPr>
        </p:nvSpPr>
        <p:spPr/>
        <p:txBody>
          <a:bodyPr/>
          <a:lstStyle/>
          <a:p>
            <a:fld id="{CC057153-B650-4DEB-B370-79DDCFDCE934}" type="slidenum">
              <a:rPr lang="en-US" smtClean="0"/>
              <a:pPr/>
              <a:t>19</a:t>
            </a:fld>
            <a:endParaRPr lang="en-US" dirty="0"/>
          </a:p>
        </p:txBody>
      </p:sp>
      <p:sp>
        <p:nvSpPr>
          <p:cNvPr id="9" name="Title 1">
            <a:extLst>
              <a:ext uri="{FF2B5EF4-FFF2-40B4-BE49-F238E27FC236}">
                <a16:creationId xmlns:a16="http://schemas.microsoft.com/office/drawing/2014/main" id="{06332C22-F061-232D-083E-53EA51AC8E7A}"/>
              </a:ext>
            </a:extLst>
          </p:cNvPr>
          <p:cNvSpPr txBox="1">
            <a:spLocks/>
          </p:cNvSpPr>
          <p:nvPr/>
        </p:nvSpPr>
        <p:spPr>
          <a:xfrm>
            <a:off x="474240" y="-269711"/>
            <a:ext cx="11476968" cy="1272129"/>
          </a:xfrm>
          <a:prstGeom prst="rect">
            <a:avLst/>
          </a:prstGeom>
        </p:spPr>
        <p:txBody>
          <a:bodyPr vert="horz" lIns="91440" tIns="45720" rIns="91440" bIns="45720" rtlCol="0" anchor="b">
            <a:normAutofit/>
          </a:bodyPr>
          <a:lstStyle>
            <a:lvl1pPr algn="l" defTabSz="914400" rtl="0" eaLnBrk="1" latinLnBrk="0" hangingPunct="1">
              <a:lnSpc>
                <a:spcPct val="110000"/>
              </a:lnSpc>
              <a:spcBef>
                <a:spcPct val="0"/>
              </a:spcBef>
              <a:buNone/>
              <a:defRPr sz="4000"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a:t>European Court of Human Rights (ECtHR):</a:t>
            </a:r>
          </a:p>
        </p:txBody>
      </p:sp>
    </p:spTree>
    <p:extLst>
      <p:ext uri="{BB962C8B-B14F-4D97-AF65-F5344CB8AC3E}">
        <p14:creationId xmlns:p14="http://schemas.microsoft.com/office/powerpoint/2010/main" val="2907742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133A0-1764-3DC0-A9D7-7733B04AFC75}"/>
              </a:ext>
            </a:extLst>
          </p:cNvPr>
          <p:cNvSpPr>
            <a:spLocks noGrp="1"/>
          </p:cNvSpPr>
          <p:nvPr>
            <p:ph type="title"/>
          </p:nvPr>
        </p:nvSpPr>
        <p:spPr>
          <a:xfrm>
            <a:off x="574158" y="1382233"/>
            <a:ext cx="10736970" cy="4316818"/>
          </a:xfrm>
        </p:spPr>
        <p:txBody>
          <a:bodyPr>
            <a:normAutofit/>
          </a:bodyPr>
          <a:lstStyle/>
          <a:p>
            <a:r>
              <a:rPr lang="en-US" sz="3200" dirty="0"/>
              <a:t>- Solemn promise or guarantee between states regarding a course of conduct or action</a:t>
            </a:r>
            <a:br>
              <a:rPr lang="en-US" sz="3200" dirty="0"/>
            </a:br>
            <a:r>
              <a:rPr lang="en-US" sz="3200" dirty="0"/>
              <a:t>- Do not require pre-existing treaty or agreement</a:t>
            </a:r>
            <a:br>
              <a:rPr lang="en-US" sz="3200" dirty="0"/>
            </a:br>
            <a:r>
              <a:rPr lang="en-US" sz="3200" dirty="0"/>
              <a:t>- Traditionally conveyed by diplomatic note</a:t>
            </a:r>
          </a:p>
        </p:txBody>
      </p:sp>
      <p:sp>
        <p:nvSpPr>
          <p:cNvPr id="6" name="Slide Number Placeholder 5">
            <a:extLst>
              <a:ext uri="{FF2B5EF4-FFF2-40B4-BE49-F238E27FC236}">
                <a16:creationId xmlns:a16="http://schemas.microsoft.com/office/drawing/2014/main" id="{1EA7C8A9-3ADD-70A8-B9C7-245046BFADA7}"/>
              </a:ext>
            </a:extLst>
          </p:cNvPr>
          <p:cNvSpPr>
            <a:spLocks noGrp="1"/>
          </p:cNvSpPr>
          <p:nvPr>
            <p:ph type="sldNum" sz="quarter" idx="12"/>
          </p:nvPr>
        </p:nvSpPr>
        <p:spPr/>
        <p:txBody>
          <a:bodyPr/>
          <a:lstStyle/>
          <a:p>
            <a:fld id="{CC057153-B650-4DEB-B370-79DDCFDCE934}" type="slidenum">
              <a:rPr lang="en-US" smtClean="0"/>
              <a:pPr/>
              <a:t>2</a:t>
            </a:fld>
            <a:endParaRPr lang="en-US" dirty="0"/>
          </a:p>
        </p:txBody>
      </p:sp>
      <p:sp>
        <p:nvSpPr>
          <p:cNvPr id="9" name="Title 1">
            <a:extLst>
              <a:ext uri="{FF2B5EF4-FFF2-40B4-BE49-F238E27FC236}">
                <a16:creationId xmlns:a16="http://schemas.microsoft.com/office/drawing/2014/main" id="{2FD9DAA4-0B62-F11D-7F48-9CC53497D006}"/>
              </a:ext>
            </a:extLst>
          </p:cNvPr>
          <p:cNvSpPr txBox="1">
            <a:spLocks/>
          </p:cNvSpPr>
          <p:nvPr/>
        </p:nvSpPr>
        <p:spPr>
          <a:xfrm>
            <a:off x="474240" y="-269711"/>
            <a:ext cx="11476968" cy="1272129"/>
          </a:xfrm>
          <a:prstGeom prst="rect">
            <a:avLst/>
          </a:prstGeom>
        </p:spPr>
        <p:txBody>
          <a:bodyPr vert="horz" lIns="91440" tIns="45720" rIns="91440" bIns="45720" rtlCol="0" anchor="b">
            <a:normAutofit/>
          </a:bodyPr>
          <a:lstStyle>
            <a:lvl1pPr algn="l" defTabSz="914400" rtl="0" eaLnBrk="1" latinLnBrk="0" hangingPunct="1">
              <a:lnSpc>
                <a:spcPct val="110000"/>
              </a:lnSpc>
              <a:spcBef>
                <a:spcPct val="0"/>
              </a:spcBef>
              <a:buNone/>
              <a:defRPr sz="4000" kern="1200" cap="none"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a:t>Diplomatic Assurances</a:t>
            </a:r>
          </a:p>
        </p:txBody>
      </p:sp>
    </p:spTree>
    <p:extLst>
      <p:ext uri="{BB962C8B-B14F-4D97-AF65-F5344CB8AC3E}">
        <p14:creationId xmlns:p14="http://schemas.microsoft.com/office/powerpoint/2010/main" val="1471035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7189E-015D-65F8-C211-C9EF498528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074382-9722-0852-166A-92578E44C75D}"/>
              </a:ext>
            </a:extLst>
          </p:cNvPr>
          <p:cNvSpPr>
            <a:spLocks noGrp="1"/>
          </p:cNvSpPr>
          <p:nvPr>
            <p:ph type="title"/>
          </p:nvPr>
        </p:nvSpPr>
        <p:spPr>
          <a:xfrm>
            <a:off x="574158" y="1382233"/>
            <a:ext cx="10736970" cy="4316818"/>
          </a:xfrm>
        </p:spPr>
        <p:txBody>
          <a:bodyPr>
            <a:noAutofit/>
          </a:bodyPr>
          <a:lstStyle/>
          <a:p>
            <a:br>
              <a:rPr lang="en-US" sz="1600" dirty="0"/>
            </a:br>
            <a:br>
              <a:rPr lang="en-US" sz="1600" dirty="0"/>
            </a:br>
            <a:br>
              <a:rPr lang="en-US" sz="1600" dirty="0"/>
            </a:br>
            <a:r>
              <a:rPr lang="en-US" sz="1800" i="1" dirty="0"/>
              <a:t>J.B. v. Greece (2026)</a:t>
            </a:r>
            <a:br>
              <a:rPr lang="en-US" sz="1600" i="1" dirty="0"/>
            </a:br>
            <a:br>
              <a:rPr lang="en-US" sz="1600" dirty="0"/>
            </a:br>
            <a:r>
              <a:rPr lang="en-US" sz="1800" dirty="0"/>
              <a:t>111.  Lastly, in any examination of whether an applicant faces a real risk of ill‑treatment in the country to which he is to be removed, the Court will consider both the general human rights situation in that country and the particular characteristics of the applicant. In a case where assurances have been provided by the receiving State, those assurances constitute a further relevant factor which the Court will consider. However, assurances are not in themselves sufficient to ensure adequate protection against the risk of ill‑treatment. There is an obligation to examine whether assurances provide, in their practical application, a sufficient guarantee that the applicant will be protected against the risk of ill-treatment. The weight to be given to assurances from the receiving State depends, in each case, on the circumstances prevailing at the material time (see </a:t>
            </a:r>
            <a:r>
              <a:rPr lang="en-US" sz="1800" i="1" dirty="0"/>
              <a:t>Saadi</a:t>
            </a:r>
            <a:r>
              <a:rPr lang="en-US" sz="1800" dirty="0"/>
              <a:t>, cited above, § 148). In assessing the practical application of assurances and determining what weight is to be given to them, the Court has enunciated several factors which it takes into account in order to determine whether a State can rely on those assurances (see for the factors and relevant case-law </a:t>
            </a:r>
            <a:r>
              <a:rPr lang="en-US" sz="1800" i="1" dirty="0"/>
              <a:t>Othman (Abu Qatada)</a:t>
            </a:r>
            <a:r>
              <a:rPr lang="en-US" sz="1800" dirty="0"/>
              <a:t>, cited above, § 189).</a:t>
            </a:r>
            <a:br>
              <a:rPr lang="en-US" sz="1600" dirty="0"/>
            </a:br>
            <a:br>
              <a:rPr lang="en-US" altLang="en-US" sz="1100" dirty="0"/>
            </a:br>
            <a:br>
              <a:rPr lang="en-US" altLang="en-US" sz="1100" dirty="0"/>
            </a:br>
            <a:endParaRPr lang="en-US" sz="1100" dirty="0"/>
          </a:p>
        </p:txBody>
      </p:sp>
      <p:sp>
        <p:nvSpPr>
          <p:cNvPr id="6" name="Slide Number Placeholder 5">
            <a:extLst>
              <a:ext uri="{FF2B5EF4-FFF2-40B4-BE49-F238E27FC236}">
                <a16:creationId xmlns:a16="http://schemas.microsoft.com/office/drawing/2014/main" id="{285043A4-197A-1358-2B81-82EF844CD931}"/>
              </a:ext>
            </a:extLst>
          </p:cNvPr>
          <p:cNvSpPr>
            <a:spLocks noGrp="1"/>
          </p:cNvSpPr>
          <p:nvPr>
            <p:ph type="sldNum" sz="quarter" idx="12"/>
          </p:nvPr>
        </p:nvSpPr>
        <p:spPr/>
        <p:txBody>
          <a:bodyPr/>
          <a:lstStyle/>
          <a:p>
            <a:fld id="{CC057153-B650-4DEB-B370-79DDCFDCE934}" type="slidenum">
              <a:rPr lang="en-US" smtClean="0"/>
              <a:pPr/>
              <a:t>20</a:t>
            </a:fld>
            <a:endParaRPr lang="en-US" dirty="0"/>
          </a:p>
        </p:txBody>
      </p:sp>
      <p:sp>
        <p:nvSpPr>
          <p:cNvPr id="9" name="Title 1">
            <a:extLst>
              <a:ext uri="{FF2B5EF4-FFF2-40B4-BE49-F238E27FC236}">
                <a16:creationId xmlns:a16="http://schemas.microsoft.com/office/drawing/2014/main" id="{60377C71-A46A-097E-B11F-0E87506E68D7}"/>
              </a:ext>
            </a:extLst>
          </p:cNvPr>
          <p:cNvSpPr txBox="1">
            <a:spLocks/>
          </p:cNvSpPr>
          <p:nvPr/>
        </p:nvSpPr>
        <p:spPr>
          <a:xfrm>
            <a:off x="474240" y="-269711"/>
            <a:ext cx="11476968" cy="1272129"/>
          </a:xfrm>
          <a:prstGeom prst="rect">
            <a:avLst/>
          </a:prstGeom>
        </p:spPr>
        <p:txBody>
          <a:bodyPr vert="horz" lIns="91440" tIns="45720" rIns="91440" bIns="45720" rtlCol="0" anchor="b">
            <a:normAutofit/>
          </a:bodyPr>
          <a:lstStyle>
            <a:lvl1pPr algn="l" defTabSz="914400" rtl="0" eaLnBrk="1" latinLnBrk="0" hangingPunct="1">
              <a:lnSpc>
                <a:spcPct val="110000"/>
              </a:lnSpc>
              <a:spcBef>
                <a:spcPct val="0"/>
              </a:spcBef>
              <a:buNone/>
              <a:defRPr sz="4000"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a:t>European Court of Human Rights (ECtHR):</a:t>
            </a:r>
          </a:p>
        </p:txBody>
      </p:sp>
    </p:spTree>
    <p:extLst>
      <p:ext uri="{BB962C8B-B14F-4D97-AF65-F5344CB8AC3E}">
        <p14:creationId xmlns:p14="http://schemas.microsoft.com/office/powerpoint/2010/main" val="4189337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79366-1208-D20A-AA49-860EB5ECE1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D0FFD7-CDF6-8DFF-5BA8-491A49A673A2}"/>
              </a:ext>
            </a:extLst>
          </p:cNvPr>
          <p:cNvSpPr>
            <a:spLocks noGrp="1"/>
          </p:cNvSpPr>
          <p:nvPr>
            <p:ph type="title"/>
          </p:nvPr>
        </p:nvSpPr>
        <p:spPr>
          <a:xfrm>
            <a:off x="574158" y="1382233"/>
            <a:ext cx="10736970" cy="4316818"/>
          </a:xfrm>
        </p:spPr>
        <p:txBody>
          <a:bodyPr>
            <a:noAutofit/>
          </a:bodyPr>
          <a:lstStyle/>
          <a:p>
            <a:br>
              <a:rPr lang="en-US" sz="3600" dirty="0"/>
            </a:br>
            <a:br>
              <a:rPr lang="en-US" sz="3600" dirty="0"/>
            </a:br>
            <a:r>
              <a:rPr lang="en-US" sz="2800" dirty="0"/>
              <a:t>Countries continue to rely on diplomatic assurances:</a:t>
            </a:r>
            <a:br>
              <a:rPr lang="en-US" sz="2800" dirty="0"/>
            </a:br>
            <a:br>
              <a:rPr lang="en-US" sz="2800" dirty="0"/>
            </a:br>
            <a:r>
              <a:rPr lang="en-US" sz="2800" dirty="0"/>
              <a:t>- US: full deference to executive</a:t>
            </a:r>
            <a:br>
              <a:rPr lang="en-US" sz="2800" dirty="0"/>
            </a:br>
            <a:r>
              <a:rPr lang="en-US" sz="2800" dirty="0"/>
              <a:t>- CAN: deference to Minister with judicial intervention re: </a:t>
            </a:r>
            <a:r>
              <a:rPr lang="en-US" sz="2800" i="1" dirty="0"/>
              <a:t>Charter</a:t>
            </a:r>
            <a:br>
              <a:rPr lang="en-US" sz="2800" dirty="0"/>
            </a:br>
            <a:r>
              <a:rPr lang="en-US" sz="2800" dirty="0"/>
              <a:t>- AUS: deference to executive, limited review for statutory compliance</a:t>
            </a:r>
            <a:br>
              <a:rPr lang="en-US" sz="2800" dirty="0"/>
            </a:br>
            <a:r>
              <a:rPr lang="en-US" sz="2800" dirty="0"/>
              <a:t>- NZ: specialized close monitoring system</a:t>
            </a:r>
            <a:br>
              <a:rPr lang="en-US" sz="2800" dirty="0"/>
            </a:br>
            <a:r>
              <a:rPr lang="en-US" sz="2800" dirty="0"/>
              <a:t>- UK: judicial evaluation </a:t>
            </a:r>
            <a:br>
              <a:rPr lang="en-US" sz="2800" dirty="0"/>
            </a:br>
            <a:br>
              <a:rPr lang="en-US" altLang="en-US" sz="2400" dirty="0"/>
            </a:br>
            <a:br>
              <a:rPr lang="en-US" altLang="en-US" sz="2400" dirty="0"/>
            </a:br>
            <a:endParaRPr lang="en-US" sz="2400" dirty="0"/>
          </a:p>
        </p:txBody>
      </p:sp>
      <p:sp>
        <p:nvSpPr>
          <p:cNvPr id="6" name="Slide Number Placeholder 5">
            <a:extLst>
              <a:ext uri="{FF2B5EF4-FFF2-40B4-BE49-F238E27FC236}">
                <a16:creationId xmlns:a16="http://schemas.microsoft.com/office/drawing/2014/main" id="{53695951-82C4-4164-F25D-919D12F4E5ED}"/>
              </a:ext>
            </a:extLst>
          </p:cNvPr>
          <p:cNvSpPr>
            <a:spLocks noGrp="1"/>
          </p:cNvSpPr>
          <p:nvPr>
            <p:ph type="sldNum" sz="quarter" idx="12"/>
          </p:nvPr>
        </p:nvSpPr>
        <p:spPr/>
        <p:txBody>
          <a:bodyPr/>
          <a:lstStyle/>
          <a:p>
            <a:fld id="{CC057153-B650-4DEB-B370-79DDCFDCE934}" type="slidenum">
              <a:rPr lang="en-US" smtClean="0"/>
              <a:pPr/>
              <a:t>21</a:t>
            </a:fld>
            <a:endParaRPr lang="en-US" dirty="0"/>
          </a:p>
        </p:txBody>
      </p:sp>
      <p:sp>
        <p:nvSpPr>
          <p:cNvPr id="9" name="Title 1">
            <a:extLst>
              <a:ext uri="{FF2B5EF4-FFF2-40B4-BE49-F238E27FC236}">
                <a16:creationId xmlns:a16="http://schemas.microsoft.com/office/drawing/2014/main" id="{88AE6DD4-364B-6E20-2CD4-33C437FA2760}"/>
              </a:ext>
            </a:extLst>
          </p:cNvPr>
          <p:cNvSpPr txBox="1">
            <a:spLocks/>
          </p:cNvSpPr>
          <p:nvPr/>
        </p:nvSpPr>
        <p:spPr>
          <a:xfrm>
            <a:off x="474240" y="-269711"/>
            <a:ext cx="11476968" cy="1272129"/>
          </a:xfrm>
          <a:prstGeom prst="rect">
            <a:avLst/>
          </a:prstGeom>
        </p:spPr>
        <p:txBody>
          <a:bodyPr vert="horz" lIns="91440" tIns="45720" rIns="91440" bIns="45720" rtlCol="0" anchor="b">
            <a:normAutofit/>
          </a:bodyPr>
          <a:lstStyle>
            <a:lvl1pPr algn="l" defTabSz="914400" rtl="0" eaLnBrk="1" latinLnBrk="0" hangingPunct="1">
              <a:lnSpc>
                <a:spcPct val="110000"/>
              </a:lnSpc>
              <a:spcBef>
                <a:spcPct val="0"/>
              </a:spcBef>
              <a:buNone/>
              <a:defRPr sz="4000"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a:t>Global Approaches</a:t>
            </a:r>
          </a:p>
        </p:txBody>
      </p:sp>
    </p:spTree>
    <p:extLst>
      <p:ext uri="{BB962C8B-B14F-4D97-AF65-F5344CB8AC3E}">
        <p14:creationId xmlns:p14="http://schemas.microsoft.com/office/powerpoint/2010/main" val="4136765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3981E-C793-C3D0-5775-9E235D519C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ACC425-CBF5-B346-FC3D-C11941E16135}"/>
              </a:ext>
            </a:extLst>
          </p:cNvPr>
          <p:cNvSpPr>
            <a:spLocks noGrp="1"/>
          </p:cNvSpPr>
          <p:nvPr>
            <p:ph type="title"/>
          </p:nvPr>
        </p:nvSpPr>
        <p:spPr>
          <a:xfrm>
            <a:off x="574158" y="1382233"/>
            <a:ext cx="10736970" cy="4316818"/>
          </a:xfrm>
        </p:spPr>
        <p:txBody>
          <a:bodyPr>
            <a:noAutofit/>
          </a:bodyPr>
          <a:lstStyle/>
          <a:p>
            <a:br>
              <a:rPr lang="en-US" altLang="en-US" sz="2800" dirty="0">
                <a:latin typeface="Neutraface 2 Text Demi" pitchFamily="34" charset="0"/>
              </a:rPr>
            </a:br>
            <a:br>
              <a:rPr lang="en-CA" altLang="en-US" sz="2800" dirty="0">
                <a:latin typeface="Neutraface 2 Text Demi" pitchFamily="34" charset="0"/>
              </a:rPr>
            </a:br>
            <a:r>
              <a:rPr lang="en-US" sz="2800" i="1" dirty="0"/>
              <a:t>Avoiding Complicity in Mistreatment by Foreign Entities Act </a:t>
            </a:r>
            <a:r>
              <a:rPr lang="en-US" sz="2800" dirty="0"/>
              <a:t>(</a:t>
            </a:r>
            <a:r>
              <a:rPr lang="en-US" sz="2800" i="1" dirty="0"/>
              <a:t>ACMFEA</a:t>
            </a:r>
            <a:r>
              <a:rPr lang="en-US" sz="2800" dirty="0"/>
              <a:t>), 2019</a:t>
            </a:r>
            <a:br>
              <a:rPr lang="en-US" sz="2800" dirty="0"/>
            </a:br>
            <a:br>
              <a:rPr lang="en-US" sz="2800" dirty="0"/>
            </a:br>
            <a:r>
              <a:rPr lang="en-US" sz="2800" dirty="0"/>
              <a:t>Canadian national security and law enforcement agencies to restrict disclosure, request, and use of information-sharing with foreign entities where information carries a "substantial risk" of facilitating torture or human rights abuses. </a:t>
            </a:r>
            <a:br>
              <a:rPr lang="en-US" sz="2800" dirty="0"/>
            </a:br>
            <a:endParaRPr lang="en-US" sz="2800" dirty="0"/>
          </a:p>
        </p:txBody>
      </p:sp>
      <p:sp>
        <p:nvSpPr>
          <p:cNvPr id="6" name="Slide Number Placeholder 5">
            <a:extLst>
              <a:ext uri="{FF2B5EF4-FFF2-40B4-BE49-F238E27FC236}">
                <a16:creationId xmlns:a16="http://schemas.microsoft.com/office/drawing/2014/main" id="{2F85E21D-BCD5-7C55-CF97-7FEB0DF6D669}"/>
              </a:ext>
            </a:extLst>
          </p:cNvPr>
          <p:cNvSpPr>
            <a:spLocks noGrp="1"/>
          </p:cNvSpPr>
          <p:nvPr>
            <p:ph type="sldNum" sz="quarter" idx="12"/>
          </p:nvPr>
        </p:nvSpPr>
        <p:spPr/>
        <p:txBody>
          <a:bodyPr/>
          <a:lstStyle/>
          <a:p>
            <a:fld id="{CC057153-B650-4DEB-B370-79DDCFDCE934}" type="slidenum">
              <a:rPr lang="en-US" smtClean="0"/>
              <a:pPr/>
              <a:t>22</a:t>
            </a:fld>
            <a:endParaRPr lang="en-US" dirty="0"/>
          </a:p>
        </p:txBody>
      </p:sp>
      <p:sp>
        <p:nvSpPr>
          <p:cNvPr id="9" name="Title 1">
            <a:extLst>
              <a:ext uri="{FF2B5EF4-FFF2-40B4-BE49-F238E27FC236}">
                <a16:creationId xmlns:a16="http://schemas.microsoft.com/office/drawing/2014/main" id="{C04EF0E7-25C5-3CF4-101B-BEA69655E356}"/>
              </a:ext>
            </a:extLst>
          </p:cNvPr>
          <p:cNvSpPr txBox="1">
            <a:spLocks/>
          </p:cNvSpPr>
          <p:nvPr/>
        </p:nvSpPr>
        <p:spPr>
          <a:xfrm>
            <a:off x="474240" y="-269711"/>
            <a:ext cx="11476968" cy="1272129"/>
          </a:xfrm>
          <a:prstGeom prst="rect">
            <a:avLst/>
          </a:prstGeom>
        </p:spPr>
        <p:txBody>
          <a:bodyPr vert="horz" lIns="91440" tIns="45720" rIns="91440" bIns="45720" rtlCol="0" anchor="b">
            <a:normAutofit/>
          </a:bodyPr>
          <a:lstStyle>
            <a:lvl1pPr algn="l" defTabSz="914400" rtl="0" eaLnBrk="1" latinLnBrk="0" hangingPunct="1">
              <a:lnSpc>
                <a:spcPct val="110000"/>
              </a:lnSpc>
              <a:spcBef>
                <a:spcPct val="0"/>
              </a:spcBef>
              <a:buNone/>
              <a:defRPr sz="4000"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a:t>Information Sharing</a:t>
            </a:r>
          </a:p>
        </p:txBody>
      </p:sp>
    </p:spTree>
    <p:extLst>
      <p:ext uri="{BB962C8B-B14F-4D97-AF65-F5344CB8AC3E}">
        <p14:creationId xmlns:p14="http://schemas.microsoft.com/office/powerpoint/2010/main" val="2284666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88302-C717-47D5-0219-9BCCF95AA7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D542C2-B98B-9A33-D6A2-46ACB84A799E}"/>
              </a:ext>
            </a:extLst>
          </p:cNvPr>
          <p:cNvSpPr>
            <a:spLocks noGrp="1"/>
          </p:cNvSpPr>
          <p:nvPr>
            <p:ph type="title"/>
          </p:nvPr>
        </p:nvSpPr>
        <p:spPr>
          <a:xfrm>
            <a:off x="574158" y="1382233"/>
            <a:ext cx="10736970" cy="4316818"/>
          </a:xfrm>
        </p:spPr>
        <p:txBody>
          <a:bodyPr>
            <a:noAutofit/>
          </a:bodyPr>
          <a:lstStyle/>
          <a:p>
            <a:br>
              <a:rPr lang="en-US" altLang="en-US" sz="2800" dirty="0">
                <a:latin typeface="Neutraface 2 Text Demi" pitchFamily="34" charset="0"/>
              </a:rPr>
            </a:br>
            <a:br>
              <a:rPr lang="en-CA" altLang="en-US" sz="2800" dirty="0">
                <a:latin typeface="Neutraface 2 Text Demi" pitchFamily="34" charset="0"/>
              </a:rPr>
            </a:br>
            <a:r>
              <a:rPr lang="en-US" altLang="en-US" sz="2800" dirty="0"/>
              <a:t>- </a:t>
            </a:r>
            <a:r>
              <a:rPr lang="en-US" sz="2800" dirty="0"/>
              <a:t> Requires agency to consider measures to mitigate the risk, and their likelihood of success (for example, caveats, diplomatic assurances)</a:t>
            </a:r>
            <a:br>
              <a:rPr lang="en-US" sz="2800" dirty="0"/>
            </a:br>
            <a:br>
              <a:rPr lang="en-US" sz="2800" dirty="0"/>
            </a:br>
            <a:r>
              <a:rPr lang="en-US" sz="2800" dirty="0"/>
              <a:t>- If substantial risk of mistreatment cannot be mitigated, the information cannot be shared</a:t>
            </a:r>
            <a:br>
              <a:rPr lang="en-US" sz="2800" dirty="0"/>
            </a:br>
            <a:br>
              <a:rPr lang="en-US" sz="2800" dirty="0"/>
            </a:br>
            <a:br>
              <a:rPr lang="en-US" altLang="en-US" sz="2800" dirty="0">
                <a:latin typeface="Neutraface 2 Text Demi" pitchFamily="34" charset="0"/>
              </a:rPr>
            </a:br>
            <a:br>
              <a:rPr lang="en-US" altLang="en-US" sz="2800" dirty="0">
                <a:latin typeface="Neutraface 2 Text Demi" pitchFamily="34" charset="0"/>
              </a:rPr>
            </a:br>
            <a:endParaRPr lang="en-US" sz="2800" dirty="0"/>
          </a:p>
        </p:txBody>
      </p:sp>
      <p:sp>
        <p:nvSpPr>
          <p:cNvPr id="6" name="Slide Number Placeholder 5">
            <a:extLst>
              <a:ext uri="{FF2B5EF4-FFF2-40B4-BE49-F238E27FC236}">
                <a16:creationId xmlns:a16="http://schemas.microsoft.com/office/drawing/2014/main" id="{FCEE57D4-B1D4-A4D3-21D6-1BFEEB6FB734}"/>
              </a:ext>
            </a:extLst>
          </p:cNvPr>
          <p:cNvSpPr>
            <a:spLocks noGrp="1"/>
          </p:cNvSpPr>
          <p:nvPr>
            <p:ph type="sldNum" sz="quarter" idx="12"/>
          </p:nvPr>
        </p:nvSpPr>
        <p:spPr/>
        <p:txBody>
          <a:bodyPr/>
          <a:lstStyle/>
          <a:p>
            <a:fld id="{CC057153-B650-4DEB-B370-79DDCFDCE934}" type="slidenum">
              <a:rPr lang="en-US" smtClean="0"/>
              <a:pPr/>
              <a:t>23</a:t>
            </a:fld>
            <a:endParaRPr lang="en-US" dirty="0"/>
          </a:p>
        </p:txBody>
      </p:sp>
      <p:sp>
        <p:nvSpPr>
          <p:cNvPr id="9" name="Title 1">
            <a:extLst>
              <a:ext uri="{FF2B5EF4-FFF2-40B4-BE49-F238E27FC236}">
                <a16:creationId xmlns:a16="http://schemas.microsoft.com/office/drawing/2014/main" id="{D7D180A9-C70F-21B7-BD66-93CCCF3DF98D}"/>
              </a:ext>
            </a:extLst>
          </p:cNvPr>
          <p:cNvSpPr txBox="1">
            <a:spLocks/>
          </p:cNvSpPr>
          <p:nvPr/>
        </p:nvSpPr>
        <p:spPr>
          <a:xfrm>
            <a:off x="474240" y="-269711"/>
            <a:ext cx="11476968" cy="1272129"/>
          </a:xfrm>
          <a:prstGeom prst="rect">
            <a:avLst/>
          </a:prstGeom>
        </p:spPr>
        <p:txBody>
          <a:bodyPr vert="horz" lIns="91440" tIns="45720" rIns="91440" bIns="45720" rtlCol="0" anchor="b">
            <a:normAutofit/>
          </a:bodyPr>
          <a:lstStyle>
            <a:lvl1pPr algn="l" defTabSz="914400" rtl="0" eaLnBrk="1" latinLnBrk="0" hangingPunct="1">
              <a:lnSpc>
                <a:spcPct val="110000"/>
              </a:lnSpc>
              <a:spcBef>
                <a:spcPct val="0"/>
              </a:spcBef>
              <a:buNone/>
              <a:defRPr sz="4000"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a:t>Information Sharing</a:t>
            </a:r>
          </a:p>
        </p:txBody>
      </p:sp>
    </p:spTree>
    <p:extLst>
      <p:ext uri="{BB962C8B-B14F-4D97-AF65-F5344CB8AC3E}">
        <p14:creationId xmlns:p14="http://schemas.microsoft.com/office/powerpoint/2010/main" val="2986395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0D0F7-FB93-F6DB-FAB7-6B34D934D3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A9BAFC-2DF8-3B83-4847-E07A92D3F191}"/>
              </a:ext>
            </a:extLst>
          </p:cNvPr>
          <p:cNvSpPr>
            <a:spLocks noGrp="1"/>
          </p:cNvSpPr>
          <p:nvPr>
            <p:ph type="title"/>
          </p:nvPr>
        </p:nvSpPr>
        <p:spPr>
          <a:xfrm>
            <a:off x="574158" y="1382233"/>
            <a:ext cx="10736970" cy="4316818"/>
          </a:xfrm>
        </p:spPr>
        <p:txBody>
          <a:bodyPr>
            <a:noAutofit/>
          </a:bodyPr>
          <a:lstStyle/>
          <a:p>
            <a:br>
              <a:rPr lang="en-US" altLang="en-US" sz="2800" dirty="0">
                <a:latin typeface="Neutraface 2 Text Demi" pitchFamily="34" charset="0"/>
              </a:rPr>
            </a:br>
            <a:br>
              <a:rPr lang="en-CA" altLang="en-US" sz="2800" dirty="0">
                <a:latin typeface="Neutraface 2 Text Demi" pitchFamily="34" charset="0"/>
              </a:rPr>
            </a:br>
            <a:br>
              <a:rPr lang="en-US" sz="2800" dirty="0"/>
            </a:br>
            <a:br>
              <a:rPr lang="en-US" sz="2800" dirty="0"/>
            </a:br>
            <a:br>
              <a:rPr lang="en-US" altLang="en-US" sz="2800" dirty="0">
                <a:latin typeface="Neutraface 2 Text Demi" pitchFamily="34" charset="0"/>
              </a:rPr>
            </a:br>
            <a:br>
              <a:rPr lang="en-US" altLang="en-US" sz="2800" dirty="0">
                <a:latin typeface="Neutraface 2 Text Demi" pitchFamily="34" charset="0"/>
              </a:rPr>
            </a:br>
            <a:endParaRPr lang="en-US" sz="2800" dirty="0"/>
          </a:p>
        </p:txBody>
      </p:sp>
      <p:sp>
        <p:nvSpPr>
          <p:cNvPr id="6" name="Slide Number Placeholder 5">
            <a:extLst>
              <a:ext uri="{FF2B5EF4-FFF2-40B4-BE49-F238E27FC236}">
                <a16:creationId xmlns:a16="http://schemas.microsoft.com/office/drawing/2014/main" id="{B9B37228-0F0C-4667-A3DD-FB7B4769D3B8}"/>
              </a:ext>
            </a:extLst>
          </p:cNvPr>
          <p:cNvSpPr>
            <a:spLocks noGrp="1"/>
          </p:cNvSpPr>
          <p:nvPr>
            <p:ph type="sldNum" sz="quarter" idx="12"/>
          </p:nvPr>
        </p:nvSpPr>
        <p:spPr/>
        <p:txBody>
          <a:bodyPr/>
          <a:lstStyle/>
          <a:p>
            <a:fld id="{CC057153-B650-4DEB-B370-79DDCFDCE934}" type="slidenum">
              <a:rPr lang="en-US" smtClean="0"/>
              <a:pPr/>
              <a:t>24</a:t>
            </a:fld>
            <a:endParaRPr lang="en-US" dirty="0"/>
          </a:p>
        </p:txBody>
      </p:sp>
      <p:sp>
        <p:nvSpPr>
          <p:cNvPr id="9" name="Title 1">
            <a:extLst>
              <a:ext uri="{FF2B5EF4-FFF2-40B4-BE49-F238E27FC236}">
                <a16:creationId xmlns:a16="http://schemas.microsoft.com/office/drawing/2014/main" id="{BADA66BF-D50E-81C8-6202-8FFFE5F136D1}"/>
              </a:ext>
            </a:extLst>
          </p:cNvPr>
          <p:cNvSpPr txBox="1">
            <a:spLocks/>
          </p:cNvSpPr>
          <p:nvPr/>
        </p:nvSpPr>
        <p:spPr>
          <a:xfrm>
            <a:off x="474240" y="-269711"/>
            <a:ext cx="11476968" cy="1272129"/>
          </a:xfrm>
          <a:prstGeom prst="rect">
            <a:avLst/>
          </a:prstGeom>
        </p:spPr>
        <p:txBody>
          <a:bodyPr vert="horz" lIns="91440" tIns="45720" rIns="91440" bIns="45720" rtlCol="0" anchor="b">
            <a:normAutofit/>
          </a:bodyPr>
          <a:lstStyle>
            <a:lvl1pPr algn="l" defTabSz="914400" rtl="0" eaLnBrk="1" latinLnBrk="0" hangingPunct="1">
              <a:lnSpc>
                <a:spcPct val="110000"/>
              </a:lnSpc>
              <a:spcBef>
                <a:spcPct val="0"/>
              </a:spcBef>
              <a:buNone/>
              <a:defRPr sz="4000"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a:t>Questions?</a:t>
            </a:r>
          </a:p>
        </p:txBody>
      </p:sp>
    </p:spTree>
    <p:extLst>
      <p:ext uri="{BB962C8B-B14F-4D97-AF65-F5344CB8AC3E}">
        <p14:creationId xmlns:p14="http://schemas.microsoft.com/office/powerpoint/2010/main" val="4072157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AD07F-279A-F225-0B47-827E4FE038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6115C7-79EB-133C-A1D5-F956C1C6E63B}"/>
              </a:ext>
            </a:extLst>
          </p:cNvPr>
          <p:cNvSpPr>
            <a:spLocks noGrp="1"/>
          </p:cNvSpPr>
          <p:nvPr>
            <p:ph type="title"/>
          </p:nvPr>
        </p:nvSpPr>
        <p:spPr>
          <a:xfrm>
            <a:off x="574158" y="1382233"/>
            <a:ext cx="10736970" cy="4316818"/>
          </a:xfrm>
        </p:spPr>
        <p:txBody>
          <a:bodyPr>
            <a:normAutofit/>
          </a:bodyPr>
          <a:lstStyle/>
          <a:p>
            <a:r>
              <a:rPr lang="en-US" sz="3200" dirty="0"/>
              <a:t>- s.10 of the </a:t>
            </a:r>
            <a:r>
              <a:rPr lang="en-US" sz="3200" i="1" dirty="0"/>
              <a:t>Department of Foreign Affairs, Trade and Development A</a:t>
            </a:r>
            <a:r>
              <a:rPr lang="en-US" sz="3200" dirty="0"/>
              <a:t>ct </a:t>
            </a:r>
            <a:br>
              <a:rPr lang="en-US" sz="3200" dirty="0"/>
            </a:br>
            <a:r>
              <a:rPr lang="en-US" sz="3200" dirty="0"/>
              <a:t>- Crown Prerogative</a:t>
            </a:r>
            <a:br>
              <a:rPr lang="en-US" sz="3200" dirty="0"/>
            </a:br>
            <a:r>
              <a:rPr lang="en-US" sz="3200" dirty="0"/>
              <a:t>- Minister of Foreign Affairs has powers to conduct diplomatic relationships on behalf of Canada </a:t>
            </a:r>
            <a:br>
              <a:rPr lang="en-US" sz="3200" dirty="0"/>
            </a:br>
            <a:endParaRPr lang="en-US" sz="3200" dirty="0"/>
          </a:p>
        </p:txBody>
      </p:sp>
      <p:sp>
        <p:nvSpPr>
          <p:cNvPr id="6" name="Slide Number Placeholder 5">
            <a:extLst>
              <a:ext uri="{FF2B5EF4-FFF2-40B4-BE49-F238E27FC236}">
                <a16:creationId xmlns:a16="http://schemas.microsoft.com/office/drawing/2014/main" id="{58223BAD-772E-C9BB-328A-F99C245FB911}"/>
              </a:ext>
            </a:extLst>
          </p:cNvPr>
          <p:cNvSpPr>
            <a:spLocks noGrp="1"/>
          </p:cNvSpPr>
          <p:nvPr>
            <p:ph type="sldNum" sz="quarter" idx="12"/>
          </p:nvPr>
        </p:nvSpPr>
        <p:spPr/>
        <p:txBody>
          <a:bodyPr/>
          <a:lstStyle/>
          <a:p>
            <a:fld id="{CC057153-B650-4DEB-B370-79DDCFDCE934}" type="slidenum">
              <a:rPr lang="en-US" smtClean="0"/>
              <a:pPr/>
              <a:t>3</a:t>
            </a:fld>
            <a:endParaRPr lang="en-US" dirty="0"/>
          </a:p>
        </p:txBody>
      </p:sp>
      <p:sp>
        <p:nvSpPr>
          <p:cNvPr id="9" name="Title 1">
            <a:extLst>
              <a:ext uri="{FF2B5EF4-FFF2-40B4-BE49-F238E27FC236}">
                <a16:creationId xmlns:a16="http://schemas.microsoft.com/office/drawing/2014/main" id="{B495F465-BA76-218B-0709-810ECBE55E34}"/>
              </a:ext>
            </a:extLst>
          </p:cNvPr>
          <p:cNvSpPr txBox="1">
            <a:spLocks/>
          </p:cNvSpPr>
          <p:nvPr/>
        </p:nvSpPr>
        <p:spPr>
          <a:xfrm>
            <a:off x="474240" y="-269711"/>
            <a:ext cx="11476968" cy="1272129"/>
          </a:xfrm>
          <a:prstGeom prst="rect">
            <a:avLst/>
          </a:prstGeom>
        </p:spPr>
        <p:txBody>
          <a:bodyPr vert="horz" lIns="91440" tIns="45720" rIns="91440" bIns="45720" rtlCol="0" anchor="b">
            <a:normAutofit/>
          </a:bodyPr>
          <a:lstStyle>
            <a:lvl1pPr algn="l" defTabSz="914400" rtl="0" eaLnBrk="1" latinLnBrk="0" hangingPunct="1">
              <a:lnSpc>
                <a:spcPct val="110000"/>
              </a:lnSpc>
              <a:spcBef>
                <a:spcPct val="0"/>
              </a:spcBef>
              <a:buNone/>
              <a:defRPr sz="4000" kern="1200" cap="none"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a:t>Diplomatic Assurances</a:t>
            </a:r>
          </a:p>
        </p:txBody>
      </p:sp>
    </p:spTree>
    <p:extLst>
      <p:ext uri="{BB962C8B-B14F-4D97-AF65-F5344CB8AC3E}">
        <p14:creationId xmlns:p14="http://schemas.microsoft.com/office/powerpoint/2010/main" val="1636296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D3426-0F99-B69F-4778-77D3CCF229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8C8D42-63CC-AB05-C894-5C98AA30A80A}"/>
              </a:ext>
            </a:extLst>
          </p:cNvPr>
          <p:cNvSpPr>
            <a:spLocks noGrp="1"/>
          </p:cNvSpPr>
          <p:nvPr>
            <p:ph type="title"/>
          </p:nvPr>
        </p:nvSpPr>
        <p:spPr>
          <a:xfrm>
            <a:off x="574158" y="1616149"/>
            <a:ext cx="10736970" cy="4082902"/>
          </a:xfrm>
        </p:spPr>
        <p:txBody>
          <a:bodyPr>
            <a:normAutofit/>
          </a:bodyPr>
          <a:lstStyle/>
          <a:p>
            <a:r>
              <a:rPr lang="en-US" sz="3200" dirty="0"/>
              <a:t>Death penalty or substantial risk of mistreatment/torture:</a:t>
            </a:r>
            <a:br>
              <a:rPr lang="en-US" sz="3200" dirty="0"/>
            </a:br>
            <a:br>
              <a:rPr lang="en-US" sz="3200" dirty="0"/>
            </a:br>
            <a:r>
              <a:rPr lang="en-US" sz="3200" dirty="0"/>
              <a:t>- Extradition </a:t>
            </a:r>
            <a:br>
              <a:rPr lang="en-US" sz="3200" dirty="0"/>
            </a:br>
            <a:r>
              <a:rPr lang="en-US" sz="3200" dirty="0"/>
              <a:t>- Immigration</a:t>
            </a:r>
            <a:br>
              <a:rPr lang="en-US" sz="3200" dirty="0"/>
            </a:br>
            <a:r>
              <a:rPr lang="en-US" sz="3200" dirty="0"/>
              <a:t>- Information Sharing (law enforcement / national security)</a:t>
            </a:r>
            <a:br>
              <a:rPr lang="en-US" sz="3200" dirty="0"/>
            </a:br>
            <a:endParaRPr lang="en-US" sz="3200" dirty="0"/>
          </a:p>
        </p:txBody>
      </p:sp>
      <p:sp>
        <p:nvSpPr>
          <p:cNvPr id="6" name="Slide Number Placeholder 5">
            <a:extLst>
              <a:ext uri="{FF2B5EF4-FFF2-40B4-BE49-F238E27FC236}">
                <a16:creationId xmlns:a16="http://schemas.microsoft.com/office/drawing/2014/main" id="{F76D49F2-63C2-196A-1284-5654CCF35873}"/>
              </a:ext>
            </a:extLst>
          </p:cNvPr>
          <p:cNvSpPr>
            <a:spLocks noGrp="1"/>
          </p:cNvSpPr>
          <p:nvPr>
            <p:ph type="sldNum" sz="quarter" idx="12"/>
          </p:nvPr>
        </p:nvSpPr>
        <p:spPr/>
        <p:txBody>
          <a:bodyPr/>
          <a:lstStyle/>
          <a:p>
            <a:fld id="{CC057153-B650-4DEB-B370-79DDCFDCE934}" type="slidenum">
              <a:rPr lang="en-US" smtClean="0"/>
              <a:pPr/>
              <a:t>4</a:t>
            </a:fld>
            <a:endParaRPr lang="en-US" dirty="0"/>
          </a:p>
        </p:txBody>
      </p:sp>
      <p:sp>
        <p:nvSpPr>
          <p:cNvPr id="9" name="Title 1">
            <a:extLst>
              <a:ext uri="{FF2B5EF4-FFF2-40B4-BE49-F238E27FC236}">
                <a16:creationId xmlns:a16="http://schemas.microsoft.com/office/drawing/2014/main" id="{18F749C6-E5D4-B94C-044A-4E79D3B854AA}"/>
              </a:ext>
            </a:extLst>
          </p:cNvPr>
          <p:cNvSpPr txBox="1">
            <a:spLocks/>
          </p:cNvSpPr>
          <p:nvPr/>
        </p:nvSpPr>
        <p:spPr>
          <a:xfrm>
            <a:off x="474240" y="-269711"/>
            <a:ext cx="11476968" cy="1272129"/>
          </a:xfrm>
          <a:prstGeom prst="rect">
            <a:avLst/>
          </a:prstGeom>
        </p:spPr>
        <p:txBody>
          <a:bodyPr vert="horz" lIns="91440" tIns="45720" rIns="91440" bIns="45720" rtlCol="0" anchor="b">
            <a:normAutofit/>
          </a:bodyPr>
          <a:lstStyle>
            <a:lvl1pPr algn="l" defTabSz="914400" rtl="0" eaLnBrk="1" latinLnBrk="0" hangingPunct="1">
              <a:lnSpc>
                <a:spcPct val="110000"/>
              </a:lnSpc>
              <a:spcBef>
                <a:spcPct val="0"/>
              </a:spcBef>
              <a:buNone/>
              <a:defRPr sz="4000" kern="1200" cap="none"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a:t>When Are Assurances Most Relevant?</a:t>
            </a:r>
          </a:p>
        </p:txBody>
      </p:sp>
    </p:spTree>
    <p:extLst>
      <p:ext uri="{BB962C8B-B14F-4D97-AF65-F5344CB8AC3E}">
        <p14:creationId xmlns:p14="http://schemas.microsoft.com/office/powerpoint/2010/main" val="4063303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9DDA3-80C8-F076-5CE3-C757FC12DF91}"/>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876399C-6BD7-14A5-1E10-688BAF6DD452}"/>
              </a:ext>
            </a:extLst>
          </p:cNvPr>
          <p:cNvSpPr>
            <a:spLocks noGrp="1"/>
          </p:cNvSpPr>
          <p:nvPr>
            <p:ph type="sldNum" sz="quarter" idx="12"/>
          </p:nvPr>
        </p:nvSpPr>
        <p:spPr/>
        <p:txBody>
          <a:bodyPr/>
          <a:lstStyle/>
          <a:p>
            <a:fld id="{CC057153-B650-4DEB-B370-79DDCFDCE934}" type="slidenum">
              <a:rPr lang="en-US" smtClean="0"/>
              <a:pPr/>
              <a:t>5</a:t>
            </a:fld>
            <a:endParaRPr lang="en-US" dirty="0"/>
          </a:p>
        </p:txBody>
      </p:sp>
      <p:graphicFrame>
        <p:nvGraphicFramePr>
          <p:cNvPr id="3" name="Object 2">
            <a:extLst>
              <a:ext uri="{FF2B5EF4-FFF2-40B4-BE49-F238E27FC236}">
                <a16:creationId xmlns:a16="http://schemas.microsoft.com/office/drawing/2014/main" id="{83A256BC-07F2-723F-FDA0-0DE95A348200}"/>
              </a:ext>
            </a:extLst>
          </p:cNvPr>
          <p:cNvGraphicFramePr>
            <a:graphicFrameLocks noChangeAspect="1"/>
          </p:cNvGraphicFramePr>
          <p:nvPr>
            <p:extLst>
              <p:ext uri="{D42A27DB-BD31-4B8C-83A1-F6EECF244321}">
                <p14:modId xmlns:p14="http://schemas.microsoft.com/office/powerpoint/2010/main" val="479058101"/>
              </p:ext>
            </p:extLst>
          </p:nvPr>
        </p:nvGraphicFramePr>
        <p:xfrm>
          <a:off x="339047" y="33090"/>
          <a:ext cx="11763909" cy="7613066"/>
        </p:xfrm>
        <a:graphic>
          <a:graphicData uri="http://schemas.openxmlformats.org/presentationml/2006/ole">
            <mc:AlternateContent xmlns:mc="http://schemas.openxmlformats.org/markup-compatibility/2006">
              <mc:Choice xmlns:v="urn:schemas-microsoft-com:vml" Requires="v">
                <p:oleObj name="PDF" r:id="rId3" imgW="0" imgH="360" progId="FoxitPhantomPDF.Document">
                  <p:embed/>
                </p:oleObj>
              </mc:Choice>
              <mc:Fallback>
                <p:oleObj name="PDF" r:id="rId3" imgW="0" imgH="360" progId="FoxitPhantomPDF.Document">
                  <p:embed/>
                  <p:pic>
                    <p:nvPicPr>
                      <p:cNvPr id="3" name="Object 2">
                        <a:extLst>
                          <a:ext uri="{FF2B5EF4-FFF2-40B4-BE49-F238E27FC236}">
                            <a16:creationId xmlns:a16="http://schemas.microsoft.com/office/drawing/2014/main" id="{83A256BC-07F2-723F-FDA0-0DE95A348200}"/>
                          </a:ext>
                        </a:extLst>
                      </p:cNvPr>
                      <p:cNvPicPr/>
                      <p:nvPr/>
                    </p:nvPicPr>
                    <p:blipFill>
                      <a:blip r:embed="rId4"/>
                      <a:stretch>
                        <a:fillRect/>
                      </a:stretch>
                    </p:blipFill>
                    <p:spPr>
                      <a:xfrm>
                        <a:off x="339047" y="33090"/>
                        <a:ext cx="11763909" cy="7613066"/>
                      </a:xfrm>
                      <a:prstGeom prst="rect">
                        <a:avLst/>
                      </a:prstGeom>
                    </p:spPr>
                  </p:pic>
                </p:oleObj>
              </mc:Fallback>
            </mc:AlternateContent>
          </a:graphicData>
        </a:graphic>
      </p:graphicFrame>
    </p:spTree>
    <p:extLst>
      <p:ext uri="{BB962C8B-B14F-4D97-AF65-F5344CB8AC3E}">
        <p14:creationId xmlns:p14="http://schemas.microsoft.com/office/powerpoint/2010/main" val="2945938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F8CCA-C0F1-5C78-C1FD-8A2DB38F8A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ADCB27-4258-CEEF-7E24-D7209CA621B1}"/>
              </a:ext>
            </a:extLst>
          </p:cNvPr>
          <p:cNvSpPr>
            <a:spLocks noGrp="1"/>
          </p:cNvSpPr>
          <p:nvPr>
            <p:ph type="title"/>
          </p:nvPr>
        </p:nvSpPr>
        <p:spPr>
          <a:xfrm>
            <a:off x="574158" y="1382233"/>
            <a:ext cx="10736970" cy="4316818"/>
          </a:xfrm>
        </p:spPr>
        <p:txBody>
          <a:bodyPr>
            <a:normAutofit/>
          </a:bodyPr>
          <a:lstStyle/>
          <a:p>
            <a:r>
              <a:rPr lang="en-US" sz="3200" dirty="0"/>
              <a:t>s.40(3) The Minister [of Justice] may seek any assurances that the Minister considers appropriate from the extradition partner, or may subject the surrender to any conditions that the Minister considers appropriate, including a condition that the person not be prosecuted, nor that a sentence be imposed on or enforced against the person, in respect of any offence or conduct other than that referred to in the order of surrender.</a:t>
            </a:r>
          </a:p>
        </p:txBody>
      </p:sp>
      <p:sp>
        <p:nvSpPr>
          <p:cNvPr id="6" name="Slide Number Placeholder 5">
            <a:extLst>
              <a:ext uri="{FF2B5EF4-FFF2-40B4-BE49-F238E27FC236}">
                <a16:creationId xmlns:a16="http://schemas.microsoft.com/office/drawing/2014/main" id="{86BB42A3-A914-5194-18D0-976C4571F7F5}"/>
              </a:ext>
            </a:extLst>
          </p:cNvPr>
          <p:cNvSpPr>
            <a:spLocks noGrp="1"/>
          </p:cNvSpPr>
          <p:nvPr>
            <p:ph type="sldNum" sz="quarter" idx="12"/>
          </p:nvPr>
        </p:nvSpPr>
        <p:spPr/>
        <p:txBody>
          <a:bodyPr/>
          <a:lstStyle/>
          <a:p>
            <a:fld id="{CC057153-B650-4DEB-B370-79DDCFDCE934}" type="slidenum">
              <a:rPr lang="en-US" smtClean="0"/>
              <a:pPr/>
              <a:t>6</a:t>
            </a:fld>
            <a:endParaRPr lang="en-US" dirty="0"/>
          </a:p>
        </p:txBody>
      </p:sp>
      <p:sp>
        <p:nvSpPr>
          <p:cNvPr id="9" name="Title 1">
            <a:extLst>
              <a:ext uri="{FF2B5EF4-FFF2-40B4-BE49-F238E27FC236}">
                <a16:creationId xmlns:a16="http://schemas.microsoft.com/office/drawing/2014/main" id="{FB440EC3-3ACE-5626-056E-A77EC1853AEE}"/>
              </a:ext>
            </a:extLst>
          </p:cNvPr>
          <p:cNvSpPr txBox="1">
            <a:spLocks/>
          </p:cNvSpPr>
          <p:nvPr/>
        </p:nvSpPr>
        <p:spPr>
          <a:xfrm>
            <a:off x="474240" y="-269711"/>
            <a:ext cx="11476968" cy="1272129"/>
          </a:xfrm>
          <a:prstGeom prst="rect">
            <a:avLst/>
          </a:prstGeom>
        </p:spPr>
        <p:txBody>
          <a:bodyPr vert="horz" lIns="91440" tIns="45720" rIns="91440" bIns="45720" rtlCol="0" anchor="b">
            <a:normAutofit/>
          </a:bodyPr>
          <a:lstStyle>
            <a:lvl1pPr algn="l" defTabSz="914400" rtl="0" eaLnBrk="1" latinLnBrk="0" hangingPunct="1">
              <a:lnSpc>
                <a:spcPct val="110000"/>
              </a:lnSpc>
              <a:spcBef>
                <a:spcPct val="0"/>
              </a:spcBef>
              <a:buNone/>
              <a:defRPr sz="4000"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a:t>Extradition - Assurances</a:t>
            </a:r>
          </a:p>
        </p:txBody>
      </p:sp>
    </p:spTree>
    <p:extLst>
      <p:ext uri="{BB962C8B-B14F-4D97-AF65-F5344CB8AC3E}">
        <p14:creationId xmlns:p14="http://schemas.microsoft.com/office/powerpoint/2010/main" val="1556135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0AC6B-8D8B-E985-1C20-E3E7187DB9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61042F-FDC4-FDE6-1A17-FF1C6C8CC5C5}"/>
              </a:ext>
            </a:extLst>
          </p:cNvPr>
          <p:cNvSpPr>
            <a:spLocks noGrp="1"/>
          </p:cNvSpPr>
          <p:nvPr>
            <p:ph type="title"/>
          </p:nvPr>
        </p:nvSpPr>
        <p:spPr>
          <a:xfrm>
            <a:off x="574158" y="1382233"/>
            <a:ext cx="10736970" cy="4316818"/>
          </a:xfrm>
        </p:spPr>
        <p:txBody>
          <a:bodyPr>
            <a:normAutofit/>
          </a:bodyPr>
          <a:lstStyle/>
          <a:p>
            <a:r>
              <a:rPr lang="en-US" sz="3200" dirty="0"/>
              <a:t>- Minister of Justice has sole oversight of the extradition process</a:t>
            </a:r>
            <a:br>
              <a:rPr lang="en-US" sz="3200" dirty="0"/>
            </a:br>
            <a:r>
              <a:rPr lang="en-US" sz="3200" dirty="0"/>
              <a:t>- “[g]iven  the minister’s superior expertise in Canada’s international relations and foreign affairs, he or she is in the best position to determine whether the factors weigh in favour of or against extradition.” [</a:t>
            </a:r>
            <a:r>
              <a:rPr lang="en-US" sz="3200" i="1" dirty="0"/>
              <a:t>India v Badesha</a:t>
            </a:r>
            <a:r>
              <a:rPr lang="en-US" sz="3200" dirty="0"/>
              <a:t>, citing </a:t>
            </a:r>
            <a:r>
              <a:rPr lang="en-US" sz="3200" i="1" dirty="0"/>
              <a:t>Lake v Canada</a:t>
            </a:r>
            <a:r>
              <a:rPr lang="en-US" sz="3200" dirty="0"/>
              <a:t>]</a:t>
            </a:r>
          </a:p>
        </p:txBody>
      </p:sp>
      <p:sp>
        <p:nvSpPr>
          <p:cNvPr id="6" name="Slide Number Placeholder 5">
            <a:extLst>
              <a:ext uri="{FF2B5EF4-FFF2-40B4-BE49-F238E27FC236}">
                <a16:creationId xmlns:a16="http://schemas.microsoft.com/office/drawing/2014/main" id="{5448CEE6-A851-C8E7-85B4-2B4AEA4525C5}"/>
              </a:ext>
            </a:extLst>
          </p:cNvPr>
          <p:cNvSpPr>
            <a:spLocks noGrp="1"/>
          </p:cNvSpPr>
          <p:nvPr>
            <p:ph type="sldNum" sz="quarter" idx="12"/>
          </p:nvPr>
        </p:nvSpPr>
        <p:spPr/>
        <p:txBody>
          <a:bodyPr/>
          <a:lstStyle/>
          <a:p>
            <a:fld id="{CC057153-B650-4DEB-B370-79DDCFDCE934}" type="slidenum">
              <a:rPr lang="en-US" smtClean="0"/>
              <a:pPr/>
              <a:t>7</a:t>
            </a:fld>
            <a:endParaRPr lang="en-US" dirty="0"/>
          </a:p>
        </p:txBody>
      </p:sp>
      <p:sp>
        <p:nvSpPr>
          <p:cNvPr id="9" name="Title 1">
            <a:extLst>
              <a:ext uri="{FF2B5EF4-FFF2-40B4-BE49-F238E27FC236}">
                <a16:creationId xmlns:a16="http://schemas.microsoft.com/office/drawing/2014/main" id="{4DD7B65F-5935-F478-F60D-21D24F5389CD}"/>
              </a:ext>
            </a:extLst>
          </p:cNvPr>
          <p:cNvSpPr txBox="1">
            <a:spLocks/>
          </p:cNvSpPr>
          <p:nvPr/>
        </p:nvSpPr>
        <p:spPr>
          <a:xfrm>
            <a:off x="474240" y="-269711"/>
            <a:ext cx="11476968" cy="1272129"/>
          </a:xfrm>
          <a:prstGeom prst="rect">
            <a:avLst/>
          </a:prstGeom>
        </p:spPr>
        <p:txBody>
          <a:bodyPr vert="horz" lIns="91440" tIns="45720" rIns="91440" bIns="45720" rtlCol="0" anchor="b">
            <a:normAutofit/>
          </a:bodyPr>
          <a:lstStyle>
            <a:lvl1pPr algn="l" defTabSz="914400" rtl="0" eaLnBrk="1" latinLnBrk="0" hangingPunct="1">
              <a:lnSpc>
                <a:spcPct val="110000"/>
              </a:lnSpc>
              <a:spcBef>
                <a:spcPct val="0"/>
              </a:spcBef>
              <a:buNone/>
              <a:defRPr sz="4000"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a:t>Role of Ministers</a:t>
            </a:r>
          </a:p>
        </p:txBody>
      </p:sp>
    </p:spTree>
    <p:extLst>
      <p:ext uri="{BB962C8B-B14F-4D97-AF65-F5344CB8AC3E}">
        <p14:creationId xmlns:p14="http://schemas.microsoft.com/office/powerpoint/2010/main" val="3949217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3448E-8FE5-D9C4-6E0C-85CF7E9D04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CA14BE-B038-0D5D-7F5A-0C4AB23F7E1A}"/>
              </a:ext>
            </a:extLst>
          </p:cNvPr>
          <p:cNvSpPr>
            <a:spLocks noGrp="1"/>
          </p:cNvSpPr>
          <p:nvPr>
            <p:ph type="title"/>
          </p:nvPr>
        </p:nvSpPr>
        <p:spPr>
          <a:xfrm>
            <a:off x="582624" y="1572692"/>
            <a:ext cx="10736970" cy="4316818"/>
          </a:xfrm>
        </p:spPr>
        <p:txBody>
          <a:bodyPr>
            <a:noAutofit/>
          </a:bodyPr>
          <a:lstStyle/>
          <a:p>
            <a:r>
              <a:rPr lang="en-CA" altLang="en-US" sz="3200" dirty="0"/>
              <a:t>- Death penalty abolished 1976 and 1998 (military law)</a:t>
            </a:r>
            <a:br>
              <a:rPr lang="en-CA" altLang="en-US" sz="3200" dirty="0"/>
            </a:br>
            <a:r>
              <a:rPr lang="en-CA" altLang="en-US" sz="3200" dirty="0"/>
              <a:t>- In 1987 parliamentary vote for reinstating death penalty</a:t>
            </a:r>
            <a:br>
              <a:rPr lang="en-CA" altLang="en-US" sz="3200" dirty="0"/>
            </a:br>
            <a:r>
              <a:rPr lang="en-CA" altLang="en-US" sz="3200" dirty="0"/>
              <a:t>- In </a:t>
            </a:r>
            <a:r>
              <a:rPr lang="en-US" altLang="en-US" sz="3200" dirty="0"/>
              <a:t>2001, the Supreme Court of Canada in </a:t>
            </a:r>
            <a:r>
              <a:rPr lang="en-US" altLang="en-US" sz="3200" i="1" dirty="0"/>
              <a:t>United States v Burns </a:t>
            </a:r>
            <a:r>
              <a:rPr lang="en-US" altLang="en-US" sz="3200" dirty="0"/>
              <a:t>ruled that extradition to another jurisdiction for the death penalty is a violation of the </a:t>
            </a:r>
            <a:r>
              <a:rPr lang="en-US" altLang="en-US" sz="3200" i="1" dirty="0"/>
              <a:t>Charter</a:t>
            </a:r>
            <a:r>
              <a:rPr lang="en-US" altLang="en-US" sz="3200" dirty="0"/>
              <a:t>. </a:t>
            </a:r>
            <a:br>
              <a:rPr lang="en-US" altLang="en-US" sz="3200" dirty="0"/>
            </a:br>
            <a:r>
              <a:rPr lang="en-US" altLang="en-US" sz="3200" dirty="0"/>
              <a:t>- In 2005, Canada ratified the Second Optional Protocol to the International Covenant on Civil and Political Rights. </a:t>
            </a:r>
            <a:endParaRPr lang="en-US" sz="3200" dirty="0"/>
          </a:p>
        </p:txBody>
      </p:sp>
      <p:sp>
        <p:nvSpPr>
          <p:cNvPr id="6" name="Slide Number Placeholder 5">
            <a:extLst>
              <a:ext uri="{FF2B5EF4-FFF2-40B4-BE49-F238E27FC236}">
                <a16:creationId xmlns:a16="http://schemas.microsoft.com/office/drawing/2014/main" id="{97FF6002-9247-F08D-250E-F4DB6E1B4070}"/>
              </a:ext>
            </a:extLst>
          </p:cNvPr>
          <p:cNvSpPr>
            <a:spLocks noGrp="1"/>
          </p:cNvSpPr>
          <p:nvPr>
            <p:ph type="sldNum" sz="quarter" idx="12"/>
          </p:nvPr>
        </p:nvSpPr>
        <p:spPr/>
        <p:txBody>
          <a:bodyPr/>
          <a:lstStyle/>
          <a:p>
            <a:fld id="{CC057153-B650-4DEB-B370-79DDCFDCE934}" type="slidenum">
              <a:rPr lang="en-US" smtClean="0"/>
              <a:pPr/>
              <a:t>8</a:t>
            </a:fld>
            <a:endParaRPr lang="en-US" dirty="0"/>
          </a:p>
        </p:txBody>
      </p:sp>
      <p:sp>
        <p:nvSpPr>
          <p:cNvPr id="9" name="Title 1">
            <a:extLst>
              <a:ext uri="{FF2B5EF4-FFF2-40B4-BE49-F238E27FC236}">
                <a16:creationId xmlns:a16="http://schemas.microsoft.com/office/drawing/2014/main" id="{C11981B7-51EC-9503-C448-D35DE997206F}"/>
              </a:ext>
            </a:extLst>
          </p:cNvPr>
          <p:cNvSpPr txBox="1">
            <a:spLocks/>
          </p:cNvSpPr>
          <p:nvPr/>
        </p:nvSpPr>
        <p:spPr>
          <a:xfrm>
            <a:off x="474240" y="-269711"/>
            <a:ext cx="11476968" cy="1272129"/>
          </a:xfrm>
          <a:prstGeom prst="rect">
            <a:avLst/>
          </a:prstGeom>
        </p:spPr>
        <p:txBody>
          <a:bodyPr vert="horz" lIns="91440" tIns="45720" rIns="91440" bIns="45720" rtlCol="0" anchor="b">
            <a:normAutofit/>
          </a:bodyPr>
          <a:lstStyle>
            <a:lvl1pPr algn="l" defTabSz="914400" rtl="0" eaLnBrk="1" latinLnBrk="0" hangingPunct="1">
              <a:lnSpc>
                <a:spcPct val="110000"/>
              </a:lnSpc>
              <a:spcBef>
                <a:spcPct val="0"/>
              </a:spcBef>
              <a:buNone/>
              <a:defRPr sz="4000"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a:t>Death Penalty In Canada</a:t>
            </a:r>
          </a:p>
        </p:txBody>
      </p:sp>
    </p:spTree>
    <p:extLst>
      <p:ext uri="{BB962C8B-B14F-4D97-AF65-F5344CB8AC3E}">
        <p14:creationId xmlns:p14="http://schemas.microsoft.com/office/powerpoint/2010/main" val="4270881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3F291-D56C-3D73-047B-57D6D2C964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D732FD-A8FA-42AF-B7BD-7A449663C3FA}"/>
              </a:ext>
            </a:extLst>
          </p:cNvPr>
          <p:cNvSpPr>
            <a:spLocks noGrp="1"/>
          </p:cNvSpPr>
          <p:nvPr>
            <p:ph type="title"/>
          </p:nvPr>
        </p:nvSpPr>
        <p:spPr>
          <a:xfrm>
            <a:off x="574158" y="1382233"/>
            <a:ext cx="10736970" cy="4316818"/>
          </a:xfrm>
        </p:spPr>
        <p:txBody>
          <a:bodyPr>
            <a:noAutofit/>
          </a:bodyPr>
          <a:lstStyle/>
          <a:p>
            <a:r>
              <a:rPr lang="en-CA" altLang="en-US" sz="3200" dirty="0"/>
              <a:t>-</a:t>
            </a:r>
            <a:r>
              <a:rPr lang="en-CA" altLang="en-US" sz="3200" i="1" dirty="0"/>
              <a:t>Kindler</a:t>
            </a:r>
            <a:r>
              <a:rPr lang="en-CA" altLang="en-US" sz="3200" dirty="0"/>
              <a:t> &amp; </a:t>
            </a:r>
            <a:r>
              <a:rPr lang="en-CA" altLang="en-US" sz="3200" i="1" dirty="0"/>
              <a:t>Ng</a:t>
            </a:r>
            <a:r>
              <a:rPr lang="en-CA" altLang="en-US" sz="3200" dirty="0"/>
              <a:t> (1991) : Extradition to face death penalty does not “shock the conscience” of Canadians</a:t>
            </a:r>
            <a:br>
              <a:rPr lang="en-CA" altLang="en-US" sz="3200" dirty="0"/>
            </a:br>
            <a:br>
              <a:rPr lang="en-CA" altLang="en-US" sz="3200" dirty="0"/>
            </a:br>
            <a:r>
              <a:rPr lang="en-CA" altLang="en-US" sz="3200" dirty="0"/>
              <a:t>- </a:t>
            </a:r>
            <a:r>
              <a:rPr lang="en-CA" altLang="en-US" sz="3200" i="1" dirty="0"/>
              <a:t>United States v Burns </a:t>
            </a:r>
            <a:r>
              <a:rPr lang="en-CA" altLang="en-US" sz="3200" dirty="0"/>
              <a:t>(2001): imposition of the death penalty would “shock the conscience” of Canadians, </a:t>
            </a:r>
            <a:r>
              <a:rPr lang="en-US" altLang="en-US" sz="3200" dirty="0"/>
              <a:t>assurances are constitutionally required in all but exceptional cases</a:t>
            </a:r>
            <a:endParaRPr lang="en-US" sz="3200" dirty="0"/>
          </a:p>
        </p:txBody>
      </p:sp>
      <p:sp>
        <p:nvSpPr>
          <p:cNvPr id="6" name="Slide Number Placeholder 5">
            <a:extLst>
              <a:ext uri="{FF2B5EF4-FFF2-40B4-BE49-F238E27FC236}">
                <a16:creationId xmlns:a16="http://schemas.microsoft.com/office/drawing/2014/main" id="{019893A3-F21A-4458-AA85-F6FF8E74C070}"/>
              </a:ext>
            </a:extLst>
          </p:cNvPr>
          <p:cNvSpPr>
            <a:spLocks noGrp="1"/>
          </p:cNvSpPr>
          <p:nvPr>
            <p:ph type="sldNum" sz="quarter" idx="12"/>
          </p:nvPr>
        </p:nvSpPr>
        <p:spPr/>
        <p:txBody>
          <a:bodyPr/>
          <a:lstStyle/>
          <a:p>
            <a:fld id="{CC057153-B650-4DEB-B370-79DDCFDCE934}" type="slidenum">
              <a:rPr lang="en-US" smtClean="0"/>
              <a:pPr/>
              <a:t>9</a:t>
            </a:fld>
            <a:endParaRPr lang="en-US" dirty="0"/>
          </a:p>
        </p:txBody>
      </p:sp>
      <p:sp>
        <p:nvSpPr>
          <p:cNvPr id="9" name="Title 1">
            <a:extLst>
              <a:ext uri="{FF2B5EF4-FFF2-40B4-BE49-F238E27FC236}">
                <a16:creationId xmlns:a16="http://schemas.microsoft.com/office/drawing/2014/main" id="{7FEF69F0-2327-2BAB-C827-9109613ECC09}"/>
              </a:ext>
            </a:extLst>
          </p:cNvPr>
          <p:cNvSpPr txBox="1">
            <a:spLocks/>
          </p:cNvSpPr>
          <p:nvPr/>
        </p:nvSpPr>
        <p:spPr>
          <a:xfrm>
            <a:off x="474240" y="-269711"/>
            <a:ext cx="11476968" cy="1272129"/>
          </a:xfrm>
          <a:prstGeom prst="rect">
            <a:avLst/>
          </a:prstGeom>
        </p:spPr>
        <p:txBody>
          <a:bodyPr vert="horz" lIns="91440" tIns="45720" rIns="91440" bIns="45720" rtlCol="0" anchor="b">
            <a:normAutofit/>
          </a:bodyPr>
          <a:lstStyle>
            <a:lvl1pPr algn="l" defTabSz="914400" rtl="0" eaLnBrk="1" latinLnBrk="0" hangingPunct="1">
              <a:lnSpc>
                <a:spcPct val="110000"/>
              </a:lnSpc>
              <a:spcBef>
                <a:spcPct val="0"/>
              </a:spcBef>
              <a:buNone/>
              <a:defRPr sz="4000"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a:t>Death Penalty Cases</a:t>
            </a:r>
          </a:p>
        </p:txBody>
      </p:sp>
    </p:spTree>
    <p:extLst>
      <p:ext uri="{BB962C8B-B14F-4D97-AF65-F5344CB8AC3E}">
        <p14:creationId xmlns:p14="http://schemas.microsoft.com/office/powerpoint/2010/main" val="170581895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Retrospect</Template>
  <TotalTime>1</TotalTime>
  <Words>1537</Words>
  <Application>Microsoft Office PowerPoint</Application>
  <PresentationFormat>Widescreen</PresentationFormat>
  <Paragraphs>94</Paragraphs>
  <Slides>24</Slides>
  <Notes>21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Arial</vt:lpstr>
      <vt:lpstr>Calibri</vt:lpstr>
      <vt:lpstr>Calibri Light</vt:lpstr>
      <vt:lpstr>Neue Haas Grotesk Text Pro</vt:lpstr>
      <vt:lpstr>Neutraface 2 Text Demi</vt:lpstr>
      <vt:lpstr>Retrospect</vt:lpstr>
      <vt:lpstr>PDF</vt:lpstr>
      <vt:lpstr>Take My Word For It</vt:lpstr>
      <vt:lpstr>- Solemn promise or guarantee between states regarding a course of conduct or action - Do not require pre-existing treaty or agreement - Traditionally conveyed by diplomatic note</vt:lpstr>
      <vt:lpstr>- s.10 of the Department of Foreign Affairs, Trade and Development Act  - Crown Prerogative - Minister of Foreign Affairs has powers to conduct diplomatic relationships on behalf of Canada  </vt:lpstr>
      <vt:lpstr>Death penalty or substantial risk of mistreatment/torture:  - Extradition  - Immigration - Information Sharing (law enforcement / national security) </vt:lpstr>
      <vt:lpstr>PowerPoint Presentation</vt:lpstr>
      <vt:lpstr>s.40(3) The Minister [of Justice] may seek any assurances that the Minister considers appropriate from the extradition partner, or may subject the surrender to any conditions that the Minister considers appropriate, including a condition that the person not be prosecuted, nor that a sentence be imposed on or enforced against the person, in respect of any offence or conduct other than that referred to in the order of surrender.</vt:lpstr>
      <vt:lpstr>- Minister of Justice has sole oversight of the extradition process - “[g]iven  the minister’s superior expertise in Canada’s international relations and foreign affairs, he or she is in the best position to determine whether the factors weigh in favour of or against extradition.” [India v Badesha, citing Lake v Canada]</vt:lpstr>
      <vt:lpstr>- Death penalty abolished 1976 and 1998 (military law) - In 1987 parliamentary vote for reinstating death penalty - In 2001, the Supreme Court of Canada in United States v Burns ruled that extradition to another jurisdiction for the death penalty is a violation of the Charter.  - In 2005, Canada ratified the Second Optional Protocol to the International Covenant on Civil and Political Rights. </vt:lpstr>
      <vt:lpstr>-Kindler &amp; Ng (1991) : Extradition to face death penalty does not “shock the conscience” of Canadians  - United States v Burns (2001): imposition of the death penalty would “shock the conscience” of Canadians, assurances are constitutionally required in all but exceptional cases</vt:lpstr>
      <vt:lpstr>- Unites States vs Isa (2014): life without parole permitted (R v Bissonnette, 2022 SCC 23?)  - United States vs Hillis (2021): proportionality not required, lengthy sentences do not shock the conscience </vt:lpstr>
      <vt:lpstr>- Suresh v Canada (Minister of Citizenship and Immigration) (2002): no deportation to a substantial risk of torture, refoulement possible in “exceptional circumstances”.   - India v Badesha (2017): diplomatic assurances “need not eliminate any possibility of  torture or mistreatment; they must simply form a reasonable basis for the Minister’s  finding that there is no substantial risk of torture or mistreatment”.</vt:lpstr>
      <vt:lpstr>  - India v Badesha (2017):  Surrender conditional on assurances from India that: (1) Mr. Badesha would receive needed medical care and medications while in custody; (2) India would make every reasonable effort to ensure his safety while in custody in the Republic of India (3) that India would allow consular access to Mr. Badesha upon request. </vt:lpstr>
      <vt:lpstr>  - state’s history of human rights violations - state’s past failure to respect assurances (easy to monitor in death penalty cases)   </vt:lpstr>
      <vt:lpstr>Content of the assurances (non-exhaustive list from Badesha adapting Othman):  - are assurances specific or are they general and vague - who has given the assurances &amp; can that person bind the state - strength of bilateral relations between the states  - the state's record in abiding by similar assurances - is there an effective system of protection against torture in the state - can compliance be objectively verified through diplomatic or other monitoring systems  - has the individual previously been ill-treated in the state</vt:lpstr>
      <vt:lpstr>  - Protest at international stage - Political steps (PNG / expelling diplomats, sanctions, economic pressure) - Termination of agreement/treaty (extradition) - Negative implications on relationships with other treaty partners - Consular / international monitoring   </vt:lpstr>
      <vt:lpstr>  - Boily v. Canada, 2022 FC 1243, individual alleges torture after being extradited to Mexico - Canada obliged to reassess situation when officials become aware of new risk or new evidence of risk after judicial process exhausted - the Federal Court of Canada awarded the Plaintiff $500,000 in compensation </vt:lpstr>
      <vt:lpstr>  -  Human Rights Watch: ‘“Empty Promises”: Diplomatic Assurances No Safeguard against Torture’ (2004).  - Amnesty International: ‘Diplomatic assurances’ – No protection against torture or ill-treatment (2021).    </vt:lpstr>
      <vt:lpstr>  - Sovereignty   - No obligation to monitor, presumption of good faith - Undermines the premise of trusted treaty partners  - If close monitoring is a requirement, then the strength of assurances is devalued - Logistics </vt:lpstr>
      <vt:lpstr>  Deportation with assurances would not be in violation of Art. 3 ECHR under certain specific conditions (gold standard). - Othman (Abu Qatada) v United Kingdom (2012) - Nasr and Ghali v Italy (2016) - Abu Zubaydah v Lithuania (2018) - Al Nashiri v Romania (2018) - J.B. v. Greece (2026)   </vt:lpstr>
      <vt:lpstr>   J.B. v. Greece (2026)  111.  Lastly, in any examination of whether an applicant faces a real risk of ill‑treatment in the country to which he is to be removed, the Court will consider both the general human rights situation in that country and the particular characteristics of the applicant. In a case where assurances have been provided by the receiving State, those assurances constitute a further relevant factor which the Court will consider. However, assurances are not in themselves sufficient to ensure adequate protection against the risk of ill‑treatment. There is an obligation to examine whether assurances provide, in their practical application, a sufficient guarantee that the applicant will be protected against the risk of ill-treatment. The weight to be given to assurances from the receiving State depends, in each case, on the circumstances prevailing at the material time (see Saadi, cited above, § 148). In assessing the practical application of assurances and determining what weight is to be given to them, the Court has enunciated several factors which it takes into account in order to determine whether a State can rely on those assurances (see for the factors and relevant case-law Othman (Abu Qatada), cited above, § 189).   </vt:lpstr>
      <vt:lpstr>  Countries continue to rely on diplomatic assurances:  - US: full deference to executive - CAN: deference to Minister with judicial intervention re: Charter - AUS: deference to executive, limited review for statutory compliance - NZ: specialized close monitoring system - UK: judicial evaluation    </vt:lpstr>
      <vt:lpstr>  Avoiding Complicity in Mistreatment by Foreign Entities Act (ACMFEA), 2019  Canadian national security and law enforcement agencies to restrict disclosure, request, and use of information-sharing with foreign entities where information carries a "substantial risk" of facilitating torture or human rights abuses.  </vt:lpstr>
      <vt:lpstr>  -  Requires agency to consider measures to mitigate the risk, and their likelihood of success (for example, caveats, diplomatic assurances)  - If substantial risk of mistreatment cannot be mitigated, the information cannot be shared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JUS</cp:lastModifiedBy>
  <cp:revision>1</cp:revision>
  <dcterms:created xsi:type="dcterms:W3CDTF">2026-07-08T20:19:50Z</dcterms:created>
  <dcterms:modified xsi:type="dcterms:W3CDTF">2026-07-08T21:24:22Z</dcterms:modified>
</cp:coreProperties>
</file>