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5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Lst>
  <p:sldSz cx="9144000" cy="5143500" type="screen16x9"/>
  <p:notesSz cx="6858000" cy="9144000"/>
  <p:embeddedFontLst>
    <p:embeddedFont>
      <p:font typeface="Cambria" panose="02040503050406030204" pitchFamily="18" charset="0"/>
      <p:regular r:id="rId53"/>
      <p:bold r:id="rId54"/>
      <p:italic r:id="rId55"/>
      <p:boldItalic r:id="rId56"/>
    </p:embeddedFont>
    <p:embeddedFont>
      <p:font typeface="Rubik" pitchFamily="2" charset="-79"/>
      <p:regular r:id="rId57"/>
      <p:bold r:id="rId58"/>
      <p:italic r:id="rId59"/>
      <p:boldItalic r:id="rId60"/>
    </p:embeddedFont>
    <p:embeddedFont>
      <p:font typeface="Rubik SemiBold" pitchFamily="2" charset="-79"/>
      <p:regular r:id="rId61"/>
      <p:bold r:id="rId62"/>
      <p:italic r:id="rId63"/>
      <p:boldItalic r:id="rId64"/>
    </p:embeddedFont>
    <p:embeddedFont>
      <p:font typeface="Young Serif" pitchFamily="2" charset="77"/>
      <p:regular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9" d="100"/>
          <a:sy n="149" d="100"/>
        </p:scale>
        <p:origin x="560"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1.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9.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64" Type="http://schemas.openxmlformats.org/officeDocument/2006/relationships/font" Target="fonts/font12.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7.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2.fntdata"/><Relationship Id="rId62"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chron.com/search/?action=search&amp;channel=politics%2Ftexas&amp;inlineLink=1&amp;searchindex=property&amp;query=%22Public+Defender+Cheri+Duncan%22"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33324ac947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33324ac947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338c5eb53e9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338c5eb53e9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338c5eb53e9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338c5eb53e9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338c5eb53e9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338c5eb53e9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340bc2e8e75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340bc2e8e75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338dd8fa7ca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338dd8fa7c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3f374120faa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3f374120faa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3f374120faa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3f374120faa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3f374120faa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3f374120faa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338e1c214ae_0_1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338e1c214ae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338e1c214ae_0_1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338e1c214ae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f374120faa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3f374120faa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338e1c214ae_0_2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338e1c214ae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338e1c214ae_0_1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338e1c214ae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338e1c214ae_0_2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338e1c214ae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2400"/>
              </a:spcAft>
              <a:buNone/>
            </a:pPr>
            <a:r>
              <a:rPr lang="en" sz="950">
                <a:solidFill>
                  <a:schemeClr val="dk1"/>
                </a:solidFill>
              </a:rPr>
              <a:t>Harris County Assistant </a:t>
            </a:r>
            <a:r>
              <a:rPr lang="en" sz="950">
                <a:solidFill>
                  <a:schemeClr val="dk1"/>
                </a:solidFill>
                <a:uFill>
                  <a:noFill/>
                </a:uFill>
                <a:hlinkClick r:id="rId3">
                  <a:extLst>
                    <a:ext uri="{A12FA001-AC4F-418D-AE19-62706E023703}">
                      <ahyp:hlinkClr xmlns:ahyp="http://schemas.microsoft.com/office/drawing/2018/hyperlinkcolor" val="tx"/>
                    </a:ext>
                  </a:extLst>
                </a:hlinkClick>
              </a:rPr>
              <a:t>Public Defender Cheri Duncan</a:t>
            </a:r>
            <a:r>
              <a:rPr lang="en" sz="950">
                <a:solidFill>
                  <a:schemeClr val="dk1"/>
                </a:solidFill>
              </a:rPr>
              <a:t> said she wasn't sure whether these smaller counties were relying on the same form order certification process used in Harris County.</a:t>
            </a:r>
            <a:endParaRPr sz="7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338e1c214ae_0_1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338e1c214ae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338e1c214ae_0_1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338e1c214ae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338e1c214ae_0_1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338e1c214ae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3f374120faa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3f374120faa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338e1c214ae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338e1c214ae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338c5eb53e9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338c5eb53e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338dd8fa7ca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338dd8fa7ca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era of changes reveals gaps in the application of the </a:t>
            </a:r>
            <a:r>
              <a:rPr lang="en" i="1"/>
              <a:t>Kent </a:t>
            </a:r>
            <a:r>
              <a:rPr lang="en"/>
              <a:t>factors, suggesting the need to protect appellate rights.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38c5eb53e9_0_1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338c5eb53e9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38e1c214ae_0_1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38e1c214ae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338e1c214ae_0_1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338e1c214ae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338e1c214ae_0_2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338e1c214ae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338e1c214ae_0_2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338e1c214ae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338c5eb53e9_0_1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338c5eb53e9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338c5eb53e9_0_1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338c5eb53e9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338c5eb53e9_0_1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338c5eb53e9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338c5eb53e9_0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338c5eb53e9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338c5eb53e9_0_1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338c5eb53e9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340bc2e8e75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340bc2e8e75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f374120faa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3f374120faa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338dd8fa7ca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338dd8fa7ca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341b1bfc97c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341b1bfc97c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338e1c214ae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338e1c214ae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338e1c214ae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338e1c214ae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33331780543_0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33331780543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338dd8fa7ca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338dd8fa7ca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338e1c214ae_0_2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338e1c214ae_0_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3f374120faa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3f374120faa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3f374120faa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3f374120faa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3f374120faa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3f374120faa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f374120faa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f374120faa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3f374120faa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3f374120faa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f374120faa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f374120fa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33331780543_0_1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33331780543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38c5eb53e9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338c5eb53e9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33331780543_0_1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33331780543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secHead">
  <p:cSld name="SECTION_HEADER">
    <p:bg>
      <p:bgPr>
        <a:solidFill>
          <a:schemeClr val="dk2"/>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595308" y="4749892"/>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p:nvPr/>
        </p:nvSpPr>
        <p:spPr>
          <a:xfrm>
            <a:off x="228600" y="228600"/>
            <a:ext cx="8686800" cy="4686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accent3"/>
              </a:buClr>
              <a:buSzPts val="1100"/>
              <a:buNone/>
            </a:pPr>
            <a:endParaRPr sz="5600">
              <a:solidFill>
                <a:schemeClr val="lt2"/>
              </a:solidFill>
              <a:latin typeface="Young Serif"/>
              <a:ea typeface="Young Serif"/>
              <a:cs typeface="Young Serif"/>
              <a:sym typeface="Young Serif"/>
            </a:endParaRPr>
          </a:p>
        </p:txBody>
      </p:sp>
      <p:sp>
        <p:nvSpPr>
          <p:cNvPr id="12" name="Google Shape;12;p2"/>
          <p:cNvSpPr txBox="1">
            <a:spLocks noGrp="1"/>
          </p:cNvSpPr>
          <p:nvPr>
            <p:ph type="title"/>
          </p:nvPr>
        </p:nvSpPr>
        <p:spPr>
          <a:xfrm>
            <a:off x="1248900" y="1632850"/>
            <a:ext cx="6646200" cy="1588800"/>
          </a:xfrm>
          <a:prstGeom prst="rect">
            <a:avLst/>
          </a:prstGeom>
        </p:spPr>
        <p:txBody>
          <a:bodyPr spcFirstLastPara="1" wrap="square" lIns="91425" tIns="91425" rIns="91425" bIns="91425" anchor="ctr" anchorCtr="0">
            <a:normAutofit/>
          </a:bodyPr>
          <a:lstStyle>
            <a:lvl1pPr lvl="0" algn="ctr">
              <a:lnSpc>
                <a:spcPct val="90000"/>
              </a:lnSpc>
              <a:spcBef>
                <a:spcPts val="0"/>
              </a:spcBef>
              <a:spcAft>
                <a:spcPts val="0"/>
              </a:spcAft>
              <a:buSzPts val="5600"/>
              <a:buNone/>
              <a:defRPr sz="5600"/>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13" name="Google Shape;13;p2"/>
          <p:cNvSpPr txBox="1">
            <a:spLocks noGrp="1"/>
          </p:cNvSpPr>
          <p:nvPr>
            <p:ph type="subTitle" idx="1"/>
          </p:nvPr>
        </p:nvSpPr>
        <p:spPr>
          <a:xfrm>
            <a:off x="2369850" y="3221650"/>
            <a:ext cx="4404300" cy="39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2000"/>
              <a:buNone/>
              <a:defRPr/>
            </a:lvl1pPr>
            <a:lvl2pPr lvl="1" algn="ctr">
              <a:spcBef>
                <a:spcPts val="0"/>
              </a:spcBef>
              <a:spcAft>
                <a:spcPts val="0"/>
              </a:spcAft>
              <a:buSzPts val="2000"/>
              <a:buNone/>
              <a:defRPr/>
            </a:lvl2pPr>
            <a:lvl3pPr lvl="2" algn="ctr">
              <a:spcBef>
                <a:spcPts val="0"/>
              </a:spcBef>
              <a:spcAft>
                <a:spcPts val="0"/>
              </a:spcAft>
              <a:buSzPts val="2000"/>
              <a:buNone/>
              <a:defRPr/>
            </a:lvl3pPr>
            <a:lvl4pPr lvl="3" algn="ctr">
              <a:spcBef>
                <a:spcPts val="0"/>
              </a:spcBef>
              <a:spcAft>
                <a:spcPts val="0"/>
              </a:spcAft>
              <a:buSzPts val="2000"/>
              <a:buNone/>
              <a:defRPr/>
            </a:lvl4pPr>
            <a:lvl5pPr lvl="4" algn="ctr">
              <a:spcBef>
                <a:spcPts val="0"/>
              </a:spcBef>
              <a:spcAft>
                <a:spcPts val="0"/>
              </a:spcAft>
              <a:buSzPts val="2000"/>
              <a:buNone/>
              <a:defRPr/>
            </a:lvl5pPr>
            <a:lvl6pPr lvl="5" algn="ctr">
              <a:spcBef>
                <a:spcPts val="0"/>
              </a:spcBef>
              <a:spcAft>
                <a:spcPts val="0"/>
              </a:spcAft>
              <a:buSzPts val="2000"/>
              <a:buNone/>
              <a:defRPr/>
            </a:lvl6pPr>
            <a:lvl7pPr lvl="6" algn="ctr">
              <a:spcBef>
                <a:spcPts val="0"/>
              </a:spcBef>
              <a:spcAft>
                <a:spcPts val="0"/>
              </a:spcAft>
              <a:buSzPts val="2000"/>
              <a:buNone/>
              <a:defRPr/>
            </a:lvl7pPr>
            <a:lvl8pPr lvl="7" algn="ctr">
              <a:spcBef>
                <a:spcPts val="0"/>
              </a:spcBef>
              <a:spcAft>
                <a:spcPts val="0"/>
              </a:spcAft>
              <a:buSzPts val="2000"/>
              <a:buNone/>
              <a:defRPr/>
            </a:lvl8pPr>
            <a:lvl9pPr lvl="8" algn="ctr">
              <a:spcBef>
                <a:spcPts val="0"/>
              </a:spcBef>
              <a:spcAft>
                <a:spcPts val="0"/>
              </a:spcAft>
              <a:buSzPts val="20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_1">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14325" algn="ctr">
              <a:spcBef>
                <a:spcPts val="0"/>
              </a:spcBef>
              <a:spcAft>
                <a:spcPts val="0"/>
              </a:spcAft>
              <a:buSzPts val="1350"/>
              <a:buChar char="●"/>
              <a:defRPr/>
            </a:lvl1pPr>
            <a:lvl2pPr marL="914400" lvl="1" indent="-314325" algn="ctr">
              <a:spcBef>
                <a:spcPts val="0"/>
              </a:spcBef>
              <a:spcAft>
                <a:spcPts val="0"/>
              </a:spcAft>
              <a:buSzPts val="1350"/>
              <a:buChar char="○"/>
              <a:defRPr/>
            </a:lvl2pPr>
            <a:lvl3pPr marL="1371600" lvl="2" indent="-314325" algn="ctr">
              <a:spcBef>
                <a:spcPts val="0"/>
              </a:spcBef>
              <a:spcAft>
                <a:spcPts val="0"/>
              </a:spcAft>
              <a:buSzPts val="1350"/>
              <a:buChar char="■"/>
              <a:defRPr/>
            </a:lvl3pPr>
            <a:lvl4pPr marL="1828800" lvl="3" indent="-314325" algn="ctr">
              <a:spcBef>
                <a:spcPts val="0"/>
              </a:spcBef>
              <a:spcAft>
                <a:spcPts val="0"/>
              </a:spcAft>
              <a:buSzPts val="1350"/>
              <a:buChar char="●"/>
              <a:defRPr/>
            </a:lvl4pPr>
            <a:lvl5pPr marL="2286000" lvl="4" indent="-314325" algn="ctr">
              <a:spcBef>
                <a:spcPts val="0"/>
              </a:spcBef>
              <a:spcAft>
                <a:spcPts val="0"/>
              </a:spcAft>
              <a:buSzPts val="1350"/>
              <a:buChar char="○"/>
              <a:defRPr/>
            </a:lvl5pPr>
            <a:lvl6pPr marL="2743200" lvl="5" indent="-314325" algn="ctr">
              <a:spcBef>
                <a:spcPts val="0"/>
              </a:spcBef>
              <a:spcAft>
                <a:spcPts val="0"/>
              </a:spcAft>
              <a:buSzPts val="1350"/>
              <a:buChar char="■"/>
              <a:defRPr/>
            </a:lvl6pPr>
            <a:lvl7pPr marL="3200400" lvl="6" indent="-314325" algn="ctr">
              <a:spcBef>
                <a:spcPts val="0"/>
              </a:spcBef>
              <a:spcAft>
                <a:spcPts val="0"/>
              </a:spcAft>
              <a:buSzPts val="1350"/>
              <a:buChar char="●"/>
              <a:defRPr/>
            </a:lvl7pPr>
            <a:lvl8pPr marL="3657600" lvl="7" indent="-314325" algn="ctr">
              <a:spcBef>
                <a:spcPts val="0"/>
              </a:spcBef>
              <a:spcAft>
                <a:spcPts val="0"/>
              </a:spcAft>
              <a:buSzPts val="1350"/>
              <a:buChar char="○"/>
              <a:defRPr/>
            </a:lvl8pPr>
            <a:lvl9pPr marL="4114800" lvl="8" indent="-314325" algn="ctr">
              <a:spcBef>
                <a:spcPts val="0"/>
              </a:spcBef>
              <a:spcAft>
                <a:spcPts val="0"/>
              </a:spcAft>
              <a:buSzPts val="1350"/>
              <a:buChar char="■"/>
              <a:defRPr/>
            </a:lvl9pPr>
          </a:lstStyle>
          <a:p>
            <a:endParaRPr/>
          </a:p>
        </p:txBody>
      </p:sp>
      <p:sp>
        <p:nvSpPr>
          <p:cNvPr id="48" name="Google Shape;48;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Agenda">
  <p:cSld name="CUSTOM_7_1">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677325" y="1832775"/>
            <a:ext cx="3217200" cy="1484100"/>
          </a:xfrm>
          <a:prstGeom prst="rect">
            <a:avLst/>
          </a:prstGeom>
        </p:spPr>
        <p:txBody>
          <a:bodyPr spcFirstLastPara="1" wrap="square" lIns="91425" tIns="91425" rIns="91425" bIns="91425" anchor="ctr" anchorCtr="0">
            <a:normAutofit/>
          </a:bodyPr>
          <a:lstStyle>
            <a:lvl1pPr lvl="0">
              <a:spcBef>
                <a:spcPts val="0"/>
              </a:spcBef>
              <a:spcAft>
                <a:spcPts val="0"/>
              </a:spcAft>
              <a:buSzPts val="4200"/>
              <a:buNone/>
              <a:defRPr sz="4200"/>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52" name="Google Shape;52;p12"/>
          <p:cNvSpPr txBox="1">
            <a:spLocks noGrp="1"/>
          </p:cNvSpPr>
          <p:nvPr>
            <p:ph type="subTitle" idx="1"/>
          </p:nvPr>
        </p:nvSpPr>
        <p:spPr>
          <a:xfrm>
            <a:off x="4406650" y="39375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53" name="Google Shape;53;p12"/>
          <p:cNvSpPr txBox="1">
            <a:spLocks noGrp="1"/>
          </p:cNvSpPr>
          <p:nvPr>
            <p:ph type="subTitle" idx="2"/>
          </p:nvPr>
        </p:nvSpPr>
        <p:spPr>
          <a:xfrm>
            <a:off x="4406650" y="115170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54" name="Google Shape;54;p12"/>
          <p:cNvSpPr txBox="1">
            <a:spLocks noGrp="1"/>
          </p:cNvSpPr>
          <p:nvPr>
            <p:ph type="subTitle" idx="3"/>
          </p:nvPr>
        </p:nvSpPr>
        <p:spPr>
          <a:xfrm>
            <a:off x="4406650" y="342557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55" name="Google Shape;55;p12"/>
          <p:cNvSpPr txBox="1">
            <a:spLocks noGrp="1"/>
          </p:cNvSpPr>
          <p:nvPr>
            <p:ph type="subTitle" idx="4"/>
          </p:nvPr>
        </p:nvSpPr>
        <p:spPr>
          <a:xfrm>
            <a:off x="4406650" y="190966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56" name="Google Shape;56;p12"/>
          <p:cNvSpPr txBox="1">
            <a:spLocks noGrp="1"/>
          </p:cNvSpPr>
          <p:nvPr>
            <p:ph type="subTitle" idx="5"/>
          </p:nvPr>
        </p:nvSpPr>
        <p:spPr>
          <a:xfrm>
            <a:off x="4406650" y="418352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57" name="Google Shape;57;p12"/>
          <p:cNvSpPr txBox="1">
            <a:spLocks noGrp="1"/>
          </p:cNvSpPr>
          <p:nvPr>
            <p:ph type="subTitle" idx="6"/>
          </p:nvPr>
        </p:nvSpPr>
        <p:spPr>
          <a:xfrm>
            <a:off x="4406650" y="266761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body and image">
  <p:cSld name="CUSTOM_8_1">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60" name="Google Shape;60;p13"/>
          <p:cNvSpPr txBox="1">
            <a:spLocks noGrp="1"/>
          </p:cNvSpPr>
          <p:nvPr>
            <p:ph type="body" idx="1"/>
          </p:nvPr>
        </p:nvSpPr>
        <p:spPr>
          <a:xfrm>
            <a:off x="311700" y="1152475"/>
            <a:ext cx="4473900" cy="3416400"/>
          </a:xfrm>
          <a:prstGeom prst="rect">
            <a:avLst/>
          </a:prstGeom>
        </p:spPr>
        <p:txBody>
          <a:bodyPr spcFirstLastPara="1" wrap="square" lIns="91425" tIns="91425" rIns="91425" bIns="91425" anchor="t" anchorCtr="0">
            <a:normAutofit/>
          </a:bodyPr>
          <a:lstStyle>
            <a:lvl1pPr marL="457200" lvl="0" indent="-314325">
              <a:spcBef>
                <a:spcPts val="0"/>
              </a:spcBef>
              <a:spcAft>
                <a:spcPts val="0"/>
              </a:spcAft>
              <a:buSzPts val="1350"/>
              <a:buChar char="●"/>
              <a:defRPr/>
            </a:lvl1pPr>
            <a:lvl2pPr marL="914400" lvl="1" indent="-314325">
              <a:spcBef>
                <a:spcPts val="0"/>
              </a:spcBef>
              <a:spcAft>
                <a:spcPts val="0"/>
              </a:spcAft>
              <a:buSzPts val="1350"/>
              <a:buChar char="○"/>
              <a:defRPr/>
            </a:lvl2pPr>
            <a:lvl3pPr marL="1371600" lvl="2" indent="-314325">
              <a:spcBef>
                <a:spcPts val="0"/>
              </a:spcBef>
              <a:spcAft>
                <a:spcPts val="0"/>
              </a:spcAft>
              <a:buSzPts val="1350"/>
              <a:buChar char="■"/>
              <a:defRPr/>
            </a:lvl3pPr>
            <a:lvl4pPr marL="1828800" lvl="3" indent="-314325">
              <a:spcBef>
                <a:spcPts val="0"/>
              </a:spcBef>
              <a:spcAft>
                <a:spcPts val="0"/>
              </a:spcAft>
              <a:buSzPts val="1350"/>
              <a:buChar char="●"/>
              <a:defRPr/>
            </a:lvl4pPr>
            <a:lvl5pPr marL="2286000" lvl="4" indent="-314325">
              <a:spcBef>
                <a:spcPts val="0"/>
              </a:spcBef>
              <a:spcAft>
                <a:spcPts val="0"/>
              </a:spcAft>
              <a:buSzPts val="1350"/>
              <a:buChar char="○"/>
              <a:defRPr/>
            </a:lvl5pPr>
            <a:lvl6pPr marL="2743200" lvl="5" indent="-314325">
              <a:spcBef>
                <a:spcPts val="0"/>
              </a:spcBef>
              <a:spcAft>
                <a:spcPts val="0"/>
              </a:spcAft>
              <a:buSzPts val="1350"/>
              <a:buChar char="■"/>
              <a:defRPr/>
            </a:lvl6pPr>
            <a:lvl7pPr marL="3200400" lvl="6" indent="-314325">
              <a:spcBef>
                <a:spcPts val="0"/>
              </a:spcBef>
              <a:spcAft>
                <a:spcPts val="0"/>
              </a:spcAft>
              <a:buSzPts val="1350"/>
              <a:buChar char="●"/>
              <a:defRPr/>
            </a:lvl7pPr>
            <a:lvl8pPr marL="3657600" lvl="7" indent="-314325">
              <a:spcBef>
                <a:spcPts val="0"/>
              </a:spcBef>
              <a:spcAft>
                <a:spcPts val="0"/>
              </a:spcAft>
              <a:buSzPts val="1350"/>
              <a:buChar char="○"/>
              <a:defRPr/>
            </a:lvl8pPr>
            <a:lvl9pPr marL="4114800" lvl="8" indent="-314325">
              <a:spcBef>
                <a:spcPts val="0"/>
              </a:spcBef>
              <a:spcAft>
                <a:spcPts val="0"/>
              </a:spcAft>
              <a:buSzPts val="1350"/>
              <a:buChar char="■"/>
              <a:defRPr/>
            </a:lvl9pPr>
          </a:lstStyle>
          <a:p>
            <a:endParaRPr/>
          </a:p>
        </p:txBody>
      </p:sp>
      <p:sp>
        <p:nvSpPr>
          <p:cNvPr id="61" name="Google Shape;61;p13"/>
          <p:cNvSpPr>
            <a:spLocks noGrp="1"/>
          </p:cNvSpPr>
          <p:nvPr>
            <p:ph type="pic" idx="2"/>
          </p:nvPr>
        </p:nvSpPr>
        <p:spPr>
          <a:xfrm>
            <a:off x="4992024" y="1152775"/>
            <a:ext cx="3840300" cy="3416400"/>
          </a:xfrm>
          <a:prstGeom prst="rect">
            <a:avLst/>
          </a:prstGeom>
          <a:noFill/>
          <a:ln>
            <a:noFill/>
          </a:ln>
        </p:spPr>
      </p:sp>
      <p:sp>
        <p:nvSpPr>
          <p:cNvPr id="62" name="Google Shape;62;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big ideas">
  <p:cSld name="CUSTOM_1_1">
    <p:spTree>
      <p:nvGrpSpPr>
        <p:cNvPr id="1" name="Shape 63"/>
        <p:cNvGrpSpPr/>
        <p:nvPr/>
      </p:nvGrpSpPr>
      <p:grpSpPr>
        <a:xfrm>
          <a:off x="0" y="0"/>
          <a:ext cx="0" cy="0"/>
          <a:chOff x="0" y="0"/>
          <a:chExt cx="0" cy="0"/>
        </a:xfrm>
      </p:grpSpPr>
      <p:sp>
        <p:nvSpPr>
          <p:cNvPr id="64" name="Google Shape;64;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65" name="Google Shape;65;p14"/>
          <p:cNvSpPr txBox="1">
            <a:spLocks noGrp="1"/>
          </p:cNvSpPr>
          <p:nvPr>
            <p:ph type="title"/>
          </p:nvPr>
        </p:nvSpPr>
        <p:spPr>
          <a:xfrm>
            <a:off x="483175" y="450025"/>
            <a:ext cx="8184600" cy="758100"/>
          </a:xfrm>
          <a:prstGeom prst="rect">
            <a:avLst/>
          </a:prstGeom>
        </p:spPr>
        <p:txBody>
          <a:bodyPr spcFirstLastPara="1" wrap="square" lIns="91425" tIns="91425" rIns="91425" bIns="91425" anchor="ctr"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6" name="Google Shape;66;p14"/>
          <p:cNvSpPr txBox="1">
            <a:spLocks noGrp="1"/>
          </p:cNvSpPr>
          <p:nvPr>
            <p:ph type="body" idx="1"/>
          </p:nvPr>
        </p:nvSpPr>
        <p:spPr>
          <a:xfrm>
            <a:off x="483150" y="2237788"/>
            <a:ext cx="3619800" cy="2373600"/>
          </a:xfrm>
          <a:prstGeom prst="rect">
            <a:avLst/>
          </a:prstGeom>
        </p:spPr>
        <p:txBody>
          <a:bodyPr spcFirstLastPara="1" wrap="square" lIns="91425" tIns="91425" rIns="91425" bIns="91425" anchor="t" anchorCtr="0">
            <a:normAutofit/>
          </a:bodyPr>
          <a:lstStyle>
            <a:lvl1pPr marL="457200" lvl="0" indent="-314325">
              <a:spcBef>
                <a:spcPts val="0"/>
              </a:spcBef>
              <a:spcAft>
                <a:spcPts val="0"/>
              </a:spcAft>
              <a:buSzPts val="1350"/>
              <a:buChar char="●"/>
              <a:defRPr/>
            </a:lvl1pPr>
            <a:lvl2pPr marL="914400" lvl="1" indent="-314325">
              <a:spcBef>
                <a:spcPts val="0"/>
              </a:spcBef>
              <a:spcAft>
                <a:spcPts val="0"/>
              </a:spcAft>
              <a:buSzPts val="1350"/>
              <a:buChar char="○"/>
              <a:defRPr/>
            </a:lvl2pPr>
            <a:lvl3pPr marL="1371600" lvl="2" indent="-314325">
              <a:spcBef>
                <a:spcPts val="0"/>
              </a:spcBef>
              <a:spcAft>
                <a:spcPts val="0"/>
              </a:spcAft>
              <a:buSzPts val="1350"/>
              <a:buChar char="■"/>
              <a:defRPr/>
            </a:lvl3pPr>
            <a:lvl4pPr marL="1828800" lvl="3" indent="-314325">
              <a:spcBef>
                <a:spcPts val="0"/>
              </a:spcBef>
              <a:spcAft>
                <a:spcPts val="0"/>
              </a:spcAft>
              <a:buSzPts val="1350"/>
              <a:buChar char="●"/>
              <a:defRPr/>
            </a:lvl4pPr>
            <a:lvl5pPr marL="2286000" lvl="4" indent="-314325">
              <a:spcBef>
                <a:spcPts val="0"/>
              </a:spcBef>
              <a:spcAft>
                <a:spcPts val="0"/>
              </a:spcAft>
              <a:buSzPts val="1350"/>
              <a:buChar char="○"/>
              <a:defRPr/>
            </a:lvl5pPr>
            <a:lvl6pPr marL="2743200" lvl="5" indent="-314325">
              <a:spcBef>
                <a:spcPts val="0"/>
              </a:spcBef>
              <a:spcAft>
                <a:spcPts val="0"/>
              </a:spcAft>
              <a:buSzPts val="1350"/>
              <a:buChar char="■"/>
              <a:defRPr/>
            </a:lvl6pPr>
            <a:lvl7pPr marL="3200400" lvl="6" indent="-314325">
              <a:spcBef>
                <a:spcPts val="0"/>
              </a:spcBef>
              <a:spcAft>
                <a:spcPts val="0"/>
              </a:spcAft>
              <a:buSzPts val="1350"/>
              <a:buChar char="●"/>
              <a:defRPr/>
            </a:lvl7pPr>
            <a:lvl8pPr marL="3657600" lvl="7" indent="-314325">
              <a:spcBef>
                <a:spcPts val="0"/>
              </a:spcBef>
              <a:spcAft>
                <a:spcPts val="0"/>
              </a:spcAft>
              <a:buSzPts val="1350"/>
              <a:buChar char="○"/>
              <a:defRPr/>
            </a:lvl8pPr>
            <a:lvl9pPr marL="4114800" lvl="8" indent="-314325">
              <a:spcBef>
                <a:spcPts val="0"/>
              </a:spcBef>
              <a:spcAft>
                <a:spcPts val="0"/>
              </a:spcAft>
              <a:buSzPts val="1350"/>
              <a:buChar char="■"/>
              <a:defRPr/>
            </a:lvl9pPr>
          </a:lstStyle>
          <a:p>
            <a:endParaRPr/>
          </a:p>
        </p:txBody>
      </p:sp>
      <p:sp>
        <p:nvSpPr>
          <p:cNvPr id="67" name="Google Shape;67;p14"/>
          <p:cNvSpPr txBox="1">
            <a:spLocks noGrp="1"/>
          </p:cNvSpPr>
          <p:nvPr>
            <p:ph type="body" idx="2"/>
          </p:nvPr>
        </p:nvSpPr>
        <p:spPr>
          <a:xfrm>
            <a:off x="5048000" y="2237788"/>
            <a:ext cx="3619800" cy="2373600"/>
          </a:xfrm>
          <a:prstGeom prst="rect">
            <a:avLst/>
          </a:prstGeom>
        </p:spPr>
        <p:txBody>
          <a:bodyPr spcFirstLastPara="1" wrap="square" lIns="91425" tIns="91425" rIns="91425" bIns="91425" anchor="t" anchorCtr="0">
            <a:normAutofit/>
          </a:bodyPr>
          <a:lstStyle>
            <a:lvl1pPr marL="457200" lvl="0" indent="-314325">
              <a:spcBef>
                <a:spcPts val="0"/>
              </a:spcBef>
              <a:spcAft>
                <a:spcPts val="0"/>
              </a:spcAft>
              <a:buSzPts val="1350"/>
              <a:buChar char="●"/>
              <a:defRPr/>
            </a:lvl1pPr>
            <a:lvl2pPr marL="914400" lvl="1" indent="-314325">
              <a:spcBef>
                <a:spcPts val="0"/>
              </a:spcBef>
              <a:spcAft>
                <a:spcPts val="0"/>
              </a:spcAft>
              <a:buSzPts val="1350"/>
              <a:buChar char="○"/>
              <a:defRPr/>
            </a:lvl2pPr>
            <a:lvl3pPr marL="1371600" lvl="2" indent="-314325">
              <a:spcBef>
                <a:spcPts val="0"/>
              </a:spcBef>
              <a:spcAft>
                <a:spcPts val="0"/>
              </a:spcAft>
              <a:buSzPts val="1350"/>
              <a:buChar char="■"/>
              <a:defRPr/>
            </a:lvl3pPr>
            <a:lvl4pPr marL="1828800" lvl="3" indent="-314325">
              <a:spcBef>
                <a:spcPts val="0"/>
              </a:spcBef>
              <a:spcAft>
                <a:spcPts val="0"/>
              </a:spcAft>
              <a:buSzPts val="1350"/>
              <a:buChar char="●"/>
              <a:defRPr/>
            </a:lvl4pPr>
            <a:lvl5pPr marL="2286000" lvl="4" indent="-314325">
              <a:spcBef>
                <a:spcPts val="0"/>
              </a:spcBef>
              <a:spcAft>
                <a:spcPts val="0"/>
              </a:spcAft>
              <a:buSzPts val="1350"/>
              <a:buChar char="○"/>
              <a:defRPr/>
            </a:lvl5pPr>
            <a:lvl6pPr marL="2743200" lvl="5" indent="-314325">
              <a:spcBef>
                <a:spcPts val="0"/>
              </a:spcBef>
              <a:spcAft>
                <a:spcPts val="0"/>
              </a:spcAft>
              <a:buSzPts val="1350"/>
              <a:buChar char="■"/>
              <a:defRPr/>
            </a:lvl6pPr>
            <a:lvl7pPr marL="3200400" lvl="6" indent="-314325">
              <a:spcBef>
                <a:spcPts val="0"/>
              </a:spcBef>
              <a:spcAft>
                <a:spcPts val="0"/>
              </a:spcAft>
              <a:buSzPts val="1350"/>
              <a:buChar char="●"/>
              <a:defRPr/>
            </a:lvl7pPr>
            <a:lvl8pPr marL="3657600" lvl="7" indent="-314325">
              <a:spcBef>
                <a:spcPts val="0"/>
              </a:spcBef>
              <a:spcAft>
                <a:spcPts val="0"/>
              </a:spcAft>
              <a:buSzPts val="1350"/>
              <a:buChar char="○"/>
              <a:defRPr/>
            </a:lvl8pPr>
            <a:lvl9pPr marL="4114800" lvl="8" indent="-314325">
              <a:spcBef>
                <a:spcPts val="0"/>
              </a:spcBef>
              <a:spcAft>
                <a:spcPts val="0"/>
              </a:spcAft>
              <a:buSzPts val="1350"/>
              <a:buChar char="■"/>
              <a:defRPr/>
            </a:lvl9pPr>
          </a:lstStyle>
          <a:p>
            <a:endParaRPr/>
          </a:p>
        </p:txBody>
      </p:sp>
      <p:sp>
        <p:nvSpPr>
          <p:cNvPr id="68" name="Google Shape;68;p14"/>
          <p:cNvSpPr txBox="1">
            <a:spLocks noGrp="1"/>
          </p:cNvSpPr>
          <p:nvPr>
            <p:ph type="subTitle" idx="3"/>
          </p:nvPr>
        </p:nvSpPr>
        <p:spPr>
          <a:xfrm>
            <a:off x="483150" y="1336161"/>
            <a:ext cx="36198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69" name="Google Shape;69;p14"/>
          <p:cNvSpPr txBox="1">
            <a:spLocks noGrp="1"/>
          </p:cNvSpPr>
          <p:nvPr>
            <p:ph type="subTitle" idx="4"/>
          </p:nvPr>
        </p:nvSpPr>
        <p:spPr>
          <a:xfrm>
            <a:off x="5048000" y="1336161"/>
            <a:ext cx="36198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ree big ideas">
  <p:cSld name="CUSTOM_2_2">
    <p:spTree>
      <p:nvGrpSpPr>
        <p:cNvPr id="1" name="Shape 70"/>
        <p:cNvGrpSpPr/>
        <p:nvPr/>
      </p:nvGrpSpPr>
      <p:grpSpPr>
        <a:xfrm>
          <a:off x="0" y="0"/>
          <a:ext cx="0" cy="0"/>
          <a:chOff x="0" y="0"/>
          <a:chExt cx="0" cy="0"/>
        </a:xfrm>
      </p:grpSpPr>
      <p:sp>
        <p:nvSpPr>
          <p:cNvPr id="71" name="Google Shape;71;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72" name="Google Shape;72;p15"/>
          <p:cNvSpPr txBox="1">
            <a:spLocks noGrp="1"/>
          </p:cNvSpPr>
          <p:nvPr>
            <p:ph type="body" idx="1"/>
          </p:nvPr>
        </p:nvSpPr>
        <p:spPr>
          <a:xfrm>
            <a:off x="483175" y="2417500"/>
            <a:ext cx="2455500" cy="2373600"/>
          </a:xfrm>
          <a:prstGeom prst="rect">
            <a:avLst/>
          </a:prstGeom>
        </p:spPr>
        <p:txBody>
          <a:bodyPr spcFirstLastPara="1" wrap="square" lIns="91425" tIns="91425" rIns="91425" bIns="91425" anchor="t" anchorCtr="0">
            <a:normAutofit/>
          </a:bodyPr>
          <a:lstStyle>
            <a:lvl1pPr marL="457200" lvl="0" indent="-314325">
              <a:spcBef>
                <a:spcPts val="0"/>
              </a:spcBef>
              <a:spcAft>
                <a:spcPts val="0"/>
              </a:spcAft>
              <a:buSzPts val="1350"/>
              <a:buChar char="●"/>
              <a:defRPr/>
            </a:lvl1pPr>
            <a:lvl2pPr marL="914400" lvl="1" indent="-314325">
              <a:spcBef>
                <a:spcPts val="0"/>
              </a:spcBef>
              <a:spcAft>
                <a:spcPts val="0"/>
              </a:spcAft>
              <a:buSzPts val="1350"/>
              <a:buChar char="○"/>
              <a:defRPr/>
            </a:lvl2pPr>
            <a:lvl3pPr marL="1371600" lvl="2" indent="-314325">
              <a:spcBef>
                <a:spcPts val="0"/>
              </a:spcBef>
              <a:spcAft>
                <a:spcPts val="0"/>
              </a:spcAft>
              <a:buSzPts val="1350"/>
              <a:buChar char="■"/>
              <a:defRPr/>
            </a:lvl3pPr>
            <a:lvl4pPr marL="1828800" lvl="3" indent="-314325">
              <a:spcBef>
                <a:spcPts val="0"/>
              </a:spcBef>
              <a:spcAft>
                <a:spcPts val="0"/>
              </a:spcAft>
              <a:buSzPts val="1350"/>
              <a:buChar char="●"/>
              <a:defRPr/>
            </a:lvl4pPr>
            <a:lvl5pPr marL="2286000" lvl="4" indent="-314325">
              <a:spcBef>
                <a:spcPts val="0"/>
              </a:spcBef>
              <a:spcAft>
                <a:spcPts val="0"/>
              </a:spcAft>
              <a:buSzPts val="1350"/>
              <a:buChar char="○"/>
              <a:defRPr/>
            </a:lvl5pPr>
            <a:lvl6pPr marL="2743200" lvl="5" indent="-314325">
              <a:spcBef>
                <a:spcPts val="0"/>
              </a:spcBef>
              <a:spcAft>
                <a:spcPts val="0"/>
              </a:spcAft>
              <a:buSzPts val="1350"/>
              <a:buChar char="■"/>
              <a:defRPr/>
            </a:lvl6pPr>
            <a:lvl7pPr marL="3200400" lvl="6" indent="-314325">
              <a:spcBef>
                <a:spcPts val="0"/>
              </a:spcBef>
              <a:spcAft>
                <a:spcPts val="0"/>
              </a:spcAft>
              <a:buSzPts val="1350"/>
              <a:buChar char="●"/>
              <a:defRPr/>
            </a:lvl7pPr>
            <a:lvl8pPr marL="3657600" lvl="7" indent="-314325">
              <a:spcBef>
                <a:spcPts val="0"/>
              </a:spcBef>
              <a:spcAft>
                <a:spcPts val="0"/>
              </a:spcAft>
              <a:buSzPts val="1350"/>
              <a:buChar char="○"/>
              <a:defRPr/>
            </a:lvl8pPr>
            <a:lvl9pPr marL="4114800" lvl="8" indent="-314325">
              <a:spcBef>
                <a:spcPts val="0"/>
              </a:spcBef>
              <a:spcAft>
                <a:spcPts val="0"/>
              </a:spcAft>
              <a:buSzPts val="1350"/>
              <a:buChar char="■"/>
              <a:defRPr/>
            </a:lvl9pPr>
          </a:lstStyle>
          <a:p>
            <a:endParaRPr/>
          </a:p>
        </p:txBody>
      </p:sp>
      <p:sp>
        <p:nvSpPr>
          <p:cNvPr id="73" name="Google Shape;73;p15"/>
          <p:cNvSpPr txBox="1">
            <a:spLocks noGrp="1"/>
          </p:cNvSpPr>
          <p:nvPr>
            <p:ph type="body" idx="2"/>
          </p:nvPr>
        </p:nvSpPr>
        <p:spPr>
          <a:xfrm>
            <a:off x="3347725" y="2417500"/>
            <a:ext cx="2455500" cy="2373600"/>
          </a:xfrm>
          <a:prstGeom prst="rect">
            <a:avLst/>
          </a:prstGeom>
        </p:spPr>
        <p:txBody>
          <a:bodyPr spcFirstLastPara="1" wrap="square" lIns="91425" tIns="91425" rIns="91425" bIns="91425" anchor="t" anchorCtr="0">
            <a:normAutofit/>
          </a:bodyPr>
          <a:lstStyle>
            <a:lvl1pPr marL="457200" lvl="0" indent="-314325">
              <a:spcBef>
                <a:spcPts val="0"/>
              </a:spcBef>
              <a:spcAft>
                <a:spcPts val="0"/>
              </a:spcAft>
              <a:buSzPts val="1350"/>
              <a:buChar char="●"/>
              <a:defRPr/>
            </a:lvl1pPr>
            <a:lvl2pPr marL="914400" lvl="1" indent="-314325">
              <a:spcBef>
                <a:spcPts val="0"/>
              </a:spcBef>
              <a:spcAft>
                <a:spcPts val="0"/>
              </a:spcAft>
              <a:buSzPts val="1350"/>
              <a:buChar char="○"/>
              <a:defRPr/>
            </a:lvl2pPr>
            <a:lvl3pPr marL="1371600" lvl="2" indent="-314325">
              <a:spcBef>
                <a:spcPts val="0"/>
              </a:spcBef>
              <a:spcAft>
                <a:spcPts val="0"/>
              </a:spcAft>
              <a:buSzPts val="1350"/>
              <a:buChar char="■"/>
              <a:defRPr/>
            </a:lvl3pPr>
            <a:lvl4pPr marL="1828800" lvl="3" indent="-314325">
              <a:spcBef>
                <a:spcPts val="0"/>
              </a:spcBef>
              <a:spcAft>
                <a:spcPts val="0"/>
              </a:spcAft>
              <a:buSzPts val="1350"/>
              <a:buChar char="●"/>
              <a:defRPr/>
            </a:lvl4pPr>
            <a:lvl5pPr marL="2286000" lvl="4" indent="-314325">
              <a:spcBef>
                <a:spcPts val="0"/>
              </a:spcBef>
              <a:spcAft>
                <a:spcPts val="0"/>
              </a:spcAft>
              <a:buSzPts val="1350"/>
              <a:buChar char="○"/>
              <a:defRPr/>
            </a:lvl5pPr>
            <a:lvl6pPr marL="2743200" lvl="5" indent="-314325">
              <a:spcBef>
                <a:spcPts val="0"/>
              </a:spcBef>
              <a:spcAft>
                <a:spcPts val="0"/>
              </a:spcAft>
              <a:buSzPts val="1350"/>
              <a:buChar char="■"/>
              <a:defRPr/>
            </a:lvl6pPr>
            <a:lvl7pPr marL="3200400" lvl="6" indent="-314325">
              <a:spcBef>
                <a:spcPts val="0"/>
              </a:spcBef>
              <a:spcAft>
                <a:spcPts val="0"/>
              </a:spcAft>
              <a:buSzPts val="1350"/>
              <a:buChar char="●"/>
              <a:defRPr/>
            </a:lvl7pPr>
            <a:lvl8pPr marL="3657600" lvl="7" indent="-314325">
              <a:spcBef>
                <a:spcPts val="0"/>
              </a:spcBef>
              <a:spcAft>
                <a:spcPts val="0"/>
              </a:spcAft>
              <a:buSzPts val="1350"/>
              <a:buChar char="○"/>
              <a:defRPr/>
            </a:lvl8pPr>
            <a:lvl9pPr marL="4114800" lvl="8" indent="-314325">
              <a:spcBef>
                <a:spcPts val="0"/>
              </a:spcBef>
              <a:spcAft>
                <a:spcPts val="0"/>
              </a:spcAft>
              <a:buSzPts val="1350"/>
              <a:buChar char="■"/>
              <a:defRPr/>
            </a:lvl9pPr>
          </a:lstStyle>
          <a:p>
            <a:endParaRPr/>
          </a:p>
        </p:txBody>
      </p:sp>
      <p:sp>
        <p:nvSpPr>
          <p:cNvPr id="74" name="Google Shape;74;p15"/>
          <p:cNvSpPr txBox="1">
            <a:spLocks noGrp="1"/>
          </p:cNvSpPr>
          <p:nvPr>
            <p:ph type="body" idx="3"/>
          </p:nvPr>
        </p:nvSpPr>
        <p:spPr>
          <a:xfrm>
            <a:off x="6212275" y="2417500"/>
            <a:ext cx="2455500" cy="2373600"/>
          </a:xfrm>
          <a:prstGeom prst="rect">
            <a:avLst/>
          </a:prstGeom>
        </p:spPr>
        <p:txBody>
          <a:bodyPr spcFirstLastPara="1" wrap="square" lIns="91425" tIns="91425" rIns="91425" bIns="91425" anchor="t" anchorCtr="0">
            <a:normAutofit/>
          </a:bodyPr>
          <a:lstStyle>
            <a:lvl1pPr marL="457200" lvl="0" indent="-314325">
              <a:spcBef>
                <a:spcPts val="0"/>
              </a:spcBef>
              <a:spcAft>
                <a:spcPts val="0"/>
              </a:spcAft>
              <a:buSzPts val="1350"/>
              <a:buChar char="●"/>
              <a:defRPr/>
            </a:lvl1pPr>
            <a:lvl2pPr marL="914400" lvl="1" indent="-314325">
              <a:spcBef>
                <a:spcPts val="0"/>
              </a:spcBef>
              <a:spcAft>
                <a:spcPts val="0"/>
              </a:spcAft>
              <a:buSzPts val="1350"/>
              <a:buChar char="○"/>
              <a:defRPr/>
            </a:lvl2pPr>
            <a:lvl3pPr marL="1371600" lvl="2" indent="-314325">
              <a:spcBef>
                <a:spcPts val="0"/>
              </a:spcBef>
              <a:spcAft>
                <a:spcPts val="0"/>
              </a:spcAft>
              <a:buSzPts val="1350"/>
              <a:buChar char="■"/>
              <a:defRPr/>
            </a:lvl3pPr>
            <a:lvl4pPr marL="1828800" lvl="3" indent="-314325">
              <a:spcBef>
                <a:spcPts val="0"/>
              </a:spcBef>
              <a:spcAft>
                <a:spcPts val="0"/>
              </a:spcAft>
              <a:buSzPts val="1350"/>
              <a:buChar char="●"/>
              <a:defRPr/>
            </a:lvl4pPr>
            <a:lvl5pPr marL="2286000" lvl="4" indent="-314325">
              <a:spcBef>
                <a:spcPts val="0"/>
              </a:spcBef>
              <a:spcAft>
                <a:spcPts val="0"/>
              </a:spcAft>
              <a:buSzPts val="1350"/>
              <a:buChar char="○"/>
              <a:defRPr/>
            </a:lvl5pPr>
            <a:lvl6pPr marL="2743200" lvl="5" indent="-314325">
              <a:spcBef>
                <a:spcPts val="0"/>
              </a:spcBef>
              <a:spcAft>
                <a:spcPts val="0"/>
              </a:spcAft>
              <a:buSzPts val="1350"/>
              <a:buChar char="■"/>
              <a:defRPr/>
            </a:lvl6pPr>
            <a:lvl7pPr marL="3200400" lvl="6" indent="-314325">
              <a:spcBef>
                <a:spcPts val="0"/>
              </a:spcBef>
              <a:spcAft>
                <a:spcPts val="0"/>
              </a:spcAft>
              <a:buSzPts val="1350"/>
              <a:buChar char="●"/>
              <a:defRPr/>
            </a:lvl7pPr>
            <a:lvl8pPr marL="3657600" lvl="7" indent="-314325">
              <a:spcBef>
                <a:spcPts val="0"/>
              </a:spcBef>
              <a:spcAft>
                <a:spcPts val="0"/>
              </a:spcAft>
              <a:buSzPts val="1350"/>
              <a:buChar char="○"/>
              <a:defRPr/>
            </a:lvl8pPr>
            <a:lvl9pPr marL="4114800" lvl="8" indent="-314325">
              <a:spcBef>
                <a:spcPts val="0"/>
              </a:spcBef>
              <a:spcAft>
                <a:spcPts val="0"/>
              </a:spcAft>
              <a:buSzPts val="1350"/>
              <a:buChar char="■"/>
              <a:defRPr/>
            </a:lvl9pPr>
          </a:lstStyle>
          <a:p>
            <a:endParaRPr/>
          </a:p>
        </p:txBody>
      </p:sp>
      <p:sp>
        <p:nvSpPr>
          <p:cNvPr id="75" name="Google Shape;75;p15"/>
          <p:cNvSpPr txBox="1">
            <a:spLocks noGrp="1"/>
          </p:cNvSpPr>
          <p:nvPr>
            <p:ph type="title"/>
          </p:nvPr>
        </p:nvSpPr>
        <p:spPr>
          <a:xfrm>
            <a:off x="483175" y="450025"/>
            <a:ext cx="8184600" cy="758100"/>
          </a:xfrm>
          <a:prstGeom prst="rect">
            <a:avLst/>
          </a:prstGeom>
        </p:spPr>
        <p:txBody>
          <a:bodyPr spcFirstLastPara="1" wrap="square" lIns="91425" tIns="91425" rIns="91425" bIns="91425" anchor="ctr"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6" name="Google Shape;76;p15"/>
          <p:cNvSpPr txBox="1">
            <a:spLocks noGrp="1"/>
          </p:cNvSpPr>
          <p:nvPr>
            <p:ph type="subTitle" idx="4"/>
          </p:nvPr>
        </p:nvSpPr>
        <p:spPr>
          <a:xfrm>
            <a:off x="48317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77" name="Google Shape;77;p15"/>
          <p:cNvSpPr txBox="1">
            <a:spLocks noGrp="1"/>
          </p:cNvSpPr>
          <p:nvPr>
            <p:ph type="subTitle" idx="5"/>
          </p:nvPr>
        </p:nvSpPr>
        <p:spPr>
          <a:xfrm>
            <a:off x="334772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78" name="Google Shape;78;p15"/>
          <p:cNvSpPr txBox="1">
            <a:spLocks noGrp="1"/>
          </p:cNvSpPr>
          <p:nvPr>
            <p:ph type="subTitle" idx="6"/>
          </p:nvPr>
        </p:nvSpPr>
        <p:spPr>
          <a:xfrm>
            <a:off x="621227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Four big ideas">
  <p:cSld name="CUSTOM_3_1">
    <p:spTree>
      <p:nvGrpSpPr>
        <p:cNvPr id="1" name="Shape 79"/>
        <p:cNvGrpSpPr/>
        <p:nvPr/>
      </p:nvGrpSpPr>
      <p:grpSpPr>
        <a:xfrm>
          <a:off x="0" y="0"/>
          <a:ext cx="0" cy="0"/>
          <a:chOff x="0" y="0"/>
          <a:chExt cx="0" cy="0"/>
        </a:xfrm>
      </p:grpSpPr>
      <p:sp>
        <p:nvSpPr>
          <p:cNvPr id="80" name="Google Shape;80;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81" name="Google Shape;81;p16"/>
          <p:cNvSpPr txBox="1">
            <a:spLocks noGrp="1"/>
          </p:cNvSpPr>
          <p:nvPr>
            <p:ph type="body" idx="1"/>
          </p:nvPr>
        </p:nvSpPr>
        <p:spPr>
          <a:xfrm>
            <a:off x="366725" y="1759093"/>
            <a:ext cx="3838500" cy="11385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14325">
              <a:spcBef>
                <a:spcPts val="0"/>
              </a:spcBef>
              <a:spcAft>
                <a:spcPts val="0"/>
              </a:spcAft>
              <a:buSzPts val="1350"/>
              <a:buChar char="○"/>
              <a:defRPr/>
            </a:lvl2pPr>
            <a:lvl3pPr marL="1371600" lvl="2" indent="-314325">
              <a:spcBef>
                <a:spcPts val="0"/>
              </a:spcBef>
              <a:spcAft>
                <a:spcPts val="0"/>
              </a:spcAft>
              <a:buSzPts val="1350"/>
              <a:buChar char="■"/>
              <a:defRPr/>
            </a:lvl3pPr>
            <a:lvl4pPr marL="1828800" lvl="3" indent="-314325">
              <a:spcBef>
                <a:spcPts val="0"/>
              </a:spcBef>
              <a:spcAft>
                <a:spcPts val="0"/>
              </a:spcAft>
              <a:buSzPts val="1350"/>
              <a:buChar char="●"/>
              <a:defRPr/>
            </a:lvl4pPr>
            <a:lvl5pPr marL="2286000" lvl="4" indent="-314325">
              <a:spcBef>
                <a:spcPts val="0"/>
              </a:spcBef>
              <a:spcAft>
                <a:spcPts val="0"/>
              </a:spcAft>
              <a:buSzPts val="1350"/>
              <a:buChar char="○"/>
              <a:defRPr/>
            </a:lvl5pPr>
            <a:lvl6pPr marL="2743200" lvl="5" indent="-314325">
              <a:spcBef>
                <a:spcPts val="0"/>
              </a:spcBef>
              <a:spcAft>
                <a:spcPts val="0"/>
              </a:spcAft>
              <a:buSzPts val="1350"/>
              <a:buChar char="■"/>
              <a:defRPr/>
            </a:lvl6pPr>
            <a:lvl7pPr marL="3200400" lvl="6" indent="-314325">
              <a:spcBef>
                <a:spcPts val="0"/>
              </a:spcBef>
              <a:spcAft>
                <a:spcPts val="0"/>
              </a:spcAft>
              <a:buSzPts val="1350"/>
              <a:buChar char="●"/>
              <a:defRPr/>
            </a:lvl7pPr>
            <a:lvl8pPr marL="3657600" lvl="7" indent="-314325">
              <a:spcBef>
                <a:spcPts val="0"/>
              </a:spcBef>
              <a:spcAft>
                <a:spcPts val="0"/>
              </a:spcAft>
              <a:buSzPts val="1350"/>
              <a:buChar char="○"/>
              <a:defRPr/>
            </a:lvl8pPr>
            <a:lvl9pPr marL="4114800" lvl="8" indent="-314325">
              <a:spcBef>
                <a:spcPts val="0"/>
              </a:spcBef>
              <a:spcAft>
                <a:spcPts val="0"/>
              </a:spcAft>
              <a:buSzPts val="1350"/>
              <a:buChar char="■"/>
              <a:defRPr/>
            </a:lvl9pPr>
          </a:lstStyle>
          <a:p>
            <a:endParaRPr/>
          </a:p>
        </p:txBody>
      </p:sp>
      <p:sp>
        <p:nvSpPr>
          <p:cNvPr id="82" name="Google Shape;82;p16"/>
          <p:cNvSpPr txBox="1">
            <a:spLocks noGrp="1"/>
          </p:cNvSpPr>
          <p:nvPr>
            <p:ph type="body" idx="2"/>
          </p:nvPr>
        </p:nvSpPr>
        <p:spPr>
          <a:xfrm>
            <a:off x="4938725" y="1759093"/>
            <a:ext cx="3838500" cy="11385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14325">
              <a:spcBef>
                <a:spcPts val="0"/>
              </a:spcBef>
              <a:spcAft>
                <a:spcPts val="0"/>
              </a:spcAft>
              <a:buSzPts val="1350"/>
              <a:buChar char="○"/>
              <a:defRPr/>
            </a:lvl2pPr>
            <a:lvl3pPr marL="1371600" lvl="2" indent="-314325">
              <a:spcBef>
                <a:spcPts val="0"/>
              </a:spcBef>
              <a:spcAft>
                <a:spcPts val="0"/>
              </a:spcAft>
              <a:buSzPts val="1350"/>
              <a:buChar char="■"/>
              <a:defRPr/>
            </a:lvl3pPr>
            <a:lvl4pPr marL="1828800" lvl="3" indent="-314325">
              <a:spcBef>
                <a:spcPts val="0"/>
              </a:spcBef>
              <a:spcAft>
                <a:spcPts val="0"/>
              </a:spcAft>
              <a:buSzPts val="1350"/>
              <a:buChar char="●"/>
              <a:defRPr/>
            </a:lvl4pPr>
            <a:lvl5pPr marL="2286000" lvl="4" indent="-314325">
              <a:spcBef>
                <a:spcPts val="0"/>
              </a:spcBef>
              <a:spcAft>
                <a:spcPts val="0"/>
              </a:spcAft>
              <a:buSzPts val="1350"/>
              <a:buChar char="○"/>
              <a:defRPr/>
            </a:lvl5pPr>
            <a:lvl6pPr marL="2743200" lvl="5" indent="-314325">
              <a:spcBef>
                <a:spcPts val="0"/>
              </a:spcBef>
              <a:spcAft>
                <a:spcPts val="0"/>
              </a:spcAft>
              <a:buSzPts val="1350"/>
              <a:buChar char="■"/>
              <a:defRPr/>
            </a:lvl6pPr>
            <a:lvl7pPr marL="3200400" lvl="6" indent="-314325">
              <a:spcBef>
                <a:spcPts val="0"/>
              </a:spcBef>
              <a:spcAft>
                <a:spcPts val="0"/>
              </a:spcAft>
              <a:buSzPts val="1350"/>
              <a:buChar char="●"/>
              <a:defRPr/>
            </a:lvl7pPr>
            <a:lvl8pPr marL="3657600" lvl="7" indent="-314325">
              <a:spcBef>
                <a:spcPts val="0"/>
              </a:spcBef>
              <a:spcAft>
                <a:spcPts val="0"/>
              </a:spcAft>
              <a:buSzPts val="1350"/>
              <a:buChar char="○"/>
              <a:defRPr/>
            </a:lvl8pPr>
            <a:lvl9pPr marL="4114800" lvl="8" indent="-314325">
              <a:spcBef>
                <a:spcPts val="0"/>
              </a:spcBef>
              <a:spcAft>
                <a:spcPts val="0"/>
              </a:spcAft>
              <a:buSzPts val="1350"/>
              <a:buChar char="■"/>
              <a:defRPr/>
            </a:lvl9pPr>
          </a:lstStyle>
          <a:p>
            <a:endParaRPr/>
          </a:p>
        </p:txBody>
      </p:sp>
      <p:sp>
        <p:nvSpPr>
          <p:cNvPr id="83" name="Google Shape;83;p16"/>
          <p:cNvSpPr txBox="1">
            <a:spLocks noGrp="1"/>
          </p:cNvSpPr>
          <p:nvPr>
            <p:ph type="body" idx="3"/>
          </p:nvPr>
        </p:nvSpPr>
        <p:spPr>
          <a:xfrm>
            <a:off x="366750" y="3648575"/>
            <a:ext cx="3838500" cy="11385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14325">
              <a:spcBef>
                <a:spcPts val="0"/>
              </a:spcBef>
              <a:spcAft>
                <a:spcPts val="0"/>
              </a:spcAft>
              <a:buSzPts val="1350"/>
              <a:buChar char="○"/>
              <a:defRPr/>
            </a:lvl2pPr>
            <a:lvl3pPr marL="1371600" lvl="2" indent="-314325">
              <a:spcBef>
                <a:spcPts val="0"/>
              </a:spcBef>
              <a:spcAft>
                <a:spcPts val="0"/>
              </a:spcAft>
              <a:buSzPts val="1350"/>
              <a:buChar char="■"/>
              <a:defRPr/>
            </a:lvl3pPr>
            <a:lvl4pPr marL="1828800" lvl="3" indent="-314325">
              <a:spcBef>
                <a:spcPts val="0"/>
              </a:spcBef>
              <a:spcAft>
                <a:spcPts val="0"/>
              </a:spcAft>
              <a:buSzPts val="1350"/>
              <a:buChar char="●"/>
              <a:defRPr/>
            </a:lvl4pPr>
            <a:lvl5pPr marL="2286000" lvl="4" indent="-314325">
              <a:spcBef>
                <a:spcPts val="0"/>
              </a:spcBef>
              <a:spcAft>
                <a:spcPts val="0"/>
              </a:spcAft>
              <a:buSzPts val="1350"/>
              <a:buChar char="○"/>
              <a:defRPr/>
            </a:lvl5pPr>
            <a:lvl6pPr marL="2743200" lvl="5" indent="-314325">
              <a:spcBef>
                <a:spcPts val="0"/>
              </a:spcBef>
              <a:spcAft>
                <a:spcPts val="0"/>
              </a:spcAft>
              <a:buSzPts val="1350"/>
              <a:buChar char="■"/>
              <a:defRPr/>
            </a:lvl6pPr>
            <a:lvl7pPr marL="3200400" lvl="6" indent="-314325">
              <a:spcBef>
                <a:spcPts val="0"/>
              </a:spcBef>
              <a:spcAft>
                <a:spcPts val="0"/>
              </a:spcAft>
              <a:buSzPts val="1350"/>
              <a:buChar char="●"/>
              <a:defRPr/>
            </a:lvl7pPr>
            <a:lvl8pPr marL="3657600" lvl="7" indent="-314325">
              <a:spcBef>
                <a:spcPts val="0"/>
              </a:spcBef>
              <a:spcAft>
                <a:spcPts val="0"/>
              </a:spcAft>
              <a:buSzPts val="1350"/>
              <a:buChar char="○"/>
              <a:defRPr/>
            </a:lvl8pPr>
            <a:lvl9pPr marL="4114800" lvl="8" indent="-314325">
              <a:spcBef>
                <a:spcPts val="0"/>
              </a:spcBef>
              <a:spcAft>
                <a:spcPts val="0"/>
              </a:spcAft>
              <a:buSzPts val="1350"/>
              <a:buChar char="■"/>
              <a:defRPr/>
            </a:lvl9pPr>
          </a:lstStyle>
          <a:p>
            <a:endParaRPr/>
          </a:p>
        </p:txBody>
      </p:sp>
      <p:sp>
        <p:nvSpPr>
          <p:cNvPr id="84" name="Google Shape;84;p16"/>
          <p:cNvSpPr txBox="1">
            <a:spLocks noGrp="1"/>
          </p:cNvSpPr>
          <p:nvPr>
            <p:ph type="body" idx="4"/>
          </p:nvPr>
        </p:nvSpPr>
        <p:spPr>
          <a:xfrm>
            <a:off x="4938750" y="3648575"/>
            <a:ext cx="3838500" cy="11385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14325">
              <a:spcBef>
                <a:spcPts val="0"/>
              </a:spcBef>
              <a:spcAft>
                <a:spcPts val="0"/>
              </a:spcAft>
              <a:buSzPts val="1350"/>
              <a:buChar char="○"/>
              <a:defRPr/>
            </a:lvl2pPr>
            <a:lvl3pPr marL="1371600" lvl="2" indent="-314325">
              <a:spcBef>
                <a:spcPts val="0"/>
              </a:spcBef>
              <a:spcAft>
                <a:spcPts val="0"/>
              </a:spcAft>
              <a:buSzPts val="1350"/>
              <a:buChar char="■"/>
              <a:defRPr/>
            </a:lvl3pPr>
            <a:lvl4pPr marL="1828800" lvl="3" indent="-314325">
              <a:spcBef>
                <a:spcPts val="0"/>
              </a:spcBef>
              <a:spcAft>
                <a:spcPts val="0"/>
              </a:spcAft>
              <a:buSzPts val="1350"/>
              <a:buChar char="●"/>
              <a:defRPr/>
            </a:lvl4pPr>
            <a:lvl5pPr marL="2286000" lvl="4" indent="-314325">
              <a:spcBef>
                <a:spcPts val="0"/>
              </a:spcBef>
              <a:spcAft>
                <a:spcPts val="0"/>
              </a:spcAft>
              <a:buSzPts val="1350"/>
              <a:buChar char="○"/>
              <a:defRPr/>
            </a:lvl5pPr>
            <a:lvl6pPr marL="2743200" lvl="5" indent="-314325">
              <a:spcBef>
                <a:spcPts val="0"/>
              </a:spcBef>
              <a:spcAft>
                <a:spcPts val="0"/>
              </a:spcAft>
              <a:buSzPts val="1350"/>
              <a:buChar char="■"/>
              <a:defRPr/>
            </a:lvl6pPr>
            <a:lvl7pPr marL="3200400" lvl="6" indent="-314325">
              <a:spcBef>
                <a:spcPts val="0"/>
              </a:spcBef>
              <a:spcAft>
                <a:spcPts val="0"/>
              </a:spcAft>
              <a:buSzPts val="1350"/>
              <a:buChar char="●"/>
              <a:defRPr/>
            </a:lvl7pPr>
            <a:lvl8pPr marL="3657600" lvl="7" indent="-314325">
              <a:spcBef>
                <a:spcPts val="0"/>
              </a:spcBef>
              <a:spcAft>
                <a:spcPts val="0"/>
              </a:spcAft>
              <a:buSzPts val="1350"/>
              <a:buChar char="○"/>
              <a:defRPr/>
            </a:lvl8pPr>
            <a:lvl9pPr marL="4114800" lvl="8" indent="-314325">
              <a:spcBef>
                <a:spcPts val="0"/>
              </a:spcBef>
              <a:spcAft>
                <a:spcPts val="0"/>
              </a:spcAft>
              <a:buSzPts val="1350"/>
              <a:buChar char="■"/>
              <a:defRPr/>
            </a:lvl9pPr>
          </a:lstStyle>
          <a:p>
            <a:endParaRPr/>
          </a:p>
        </p:txBody>
      </p:sp>
      <p:sp>
        <p:nvSpPr>
          <p:cNvPr id="85" name="Google Shape;85;p16"/>
          <p:cNvSpPr txBox="1">
            <a:spLocks noGrp="1"/>
          </p:cNvSpPr>
          <p:nvPr>
            <p:ph type="title"/>
          </p:nvPr>
        </p:nvSpPr>
        <p:spPr>
          <a:xfrm>
            <a:off x="366750" y="450025"/>
            <a:ext cx="8184600" cy="758100"/>
          </a:xfrm>
          <a:prstGeom prst="rect">
            <a:avLst/>
          </a:prstGeom>
        </p:spPr>
        <p:txBody>
          <a:bodyPr spcFirstLastPara="1" wrap="square" lIns="91425" tIns="91425" rIns="91425" bIns="91425" anchor="ctr"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86" name="Google Shape;86;p16"/>
          <p:cNvSpPr txBox="1">
            <a:spLocks noGrp="1"/>
          </p:cNvSpPr>
          <p:nvPr>
            <p:ph type="subTitle" idx="5"/>
          </p:nvPr>
        </p:nvSpPr>
        <p:spPr>
          <a:xfrm>
            <a:off x="366763" y="1277907"/>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87" name="Google Shape;87;p16"/>
          <p:cNvSpPr txBox="1">
            <a:spLocks noGrp="1"/>
          </p:cNvSpPr>
          <p:nvPr>
            <p:ph type="subTitle" idx="6"/>
          </p:nvPr>
        </p:nvSpPr>
        <p:spPr>
          <a:xfrm>
            <a:off x="4938738" y="1277907"/>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88" name="Google Shape;88;p16"/>
          <p:cNvSpPr txBox="1">
            <a:spLocks noGrp="1"/>
          </p:cNvSpPr>
          <p:nvPr>
            <p:ph type="subTitle" idx="7"/>
          </p:nvPr>
        </p:nvSpPr>
        <p:spPr>
          <a:xfrm>
            <a:off x="4938761" y="3167363"/>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89" name="Google Shape;89;p16"/>
          <p:cNvSpPr txBox="1">
            <a:spLocks noGrp="1"/>
          </p:cNvSpPr>
          <p:nvPr>
            <p:ph type="subTitle" idx="8"/>
          </p:nvPr>
        </p:nvSpPr>
        <p:spPr>
          <a:xfrm>
            <a:off x="366750" y="3167363"/>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storyboards">
  <p:cSld name="CUSTOM_4_1">
    <p:spTree>
      <p:nvGrpSpPr>
        <p:cNvPr id="1" name="Shape 90"/>
        <p:cNvGrpSpPr/>
        <p:nvPr/>
      </p:nvGrpSpPr>
      <p:grpSpPr>
        <a:xfrm>
          <a:off x="0" y="0"/>
          <a:ext cx="0" cy="0"/>
          <a:chOff x="0" y="0"/>
          <a:chExt cx="0" cy="0"/>
        </a:xfrm>
      </p:grpSpPr>
      <p:sp>
        <p:nvSpPr>
          <p:cNvPr id="91" name="Google Shape;91;p17"/>
          <p:cNvSpPr txBox="1">
            <a:spLocks noGrp="1"/>
          </p:cNvSpPr>
          <p:nvPr>
            <p:ph type="body" idx="1"/>
          </p:nvPr>
        </p:nvSpPr>
        <p:spPr>
          <a:xfrm>
            <a:off x="311700" y="4080225"/>
            <a:ext cx="4027500" cy="9261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92" name="Google Shape;92;p17"/>
          <p:cNvSpPr>
            <a:spLocks noGrp="1"/>
          </p:cNvSpPr>
          <p:nvPr>
            <p:ph type="pic" idx="2"/>
          </p:nvPr>
        </p:nvSpPr>
        <p:spPr>
          <a:xfrm>
            <a:off x="4804825" y="1133300"/>
            <a:ext cx="4027500" cy="2392800"/>
          </a:xfrm>
          <a:prstGeom prst="rect">
            <a:avLst/>
          </a:prstGeom>
          <a:noFill/>
          <a:ln>
            <a:noFill/>
          </a:ln>
        </p:spPr>
      </p:sp>
      <p:sp>
        <p:nvSpPr>
          <p:cNvPr id="93" name="Google Shape;93;p17"/>
          <p:cNvSpPr>
            <a:spLocks noGrp="1"/>
          </p:cNvSpPr>
          <p:nvPr>
            <p:ph type="pic" idx="3"/>
          </p:nvPr>
        </p:nvSpPr>
        <p:spPr>
          <a:xfrm>
            <a:off x="311725" y="1133300"/>
            <a:ext cx="4027500" cy="2392800"/>
          </a:xfrm>
          <a:prstGeom prst="rect">
            <a:avLst/>
          </a:prstGeom>
          <a:noFill/>
          <a:ln>
            <a:noFill/>
          </a:ln>
        </p:spPr>
      </p:sp>
      <p:sp>
        <p:nvSpPr>
          <p:cNvPr id="94" name="Google Shape;94;p17"/>
          <p:cNvSpPr txBox="1">
            <a:spLocks noGrp="1"/>
          </p:cNvSpPr>
          <p:nvPr>
            <p:ph type="body" idx="4"/>
          </p:nvPr>
        </p:nvSpPr>
        <p:spPr>
          <a:xfrm>
            <a:off x="4804825" y="4080225"/>
            <a:ext cx="4027500" cy="9261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95" name="Google Shape;95;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96" name="Google Shape;96;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97" name="Google Shape;97;p17"/>
          <p:cNvSpPr txBox="1">
            <a:spLocks noGrp="1"/>
          </p:cNvSpPr>
          <p:nvPr>
            <p:ph type="subTitle" idx="5"/>
          </p:nvPr>
        </p:nvSpPr>
        <p:spPr>
          <a:xfrm>
            <a:off x="311725" y="3582900"/>
            <a:ext cx="4027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98" name="Google Shape;98;p17"/>
          <p:cNvSpPr txBox="1">
            <a:spLocks noGrp="1"/>
          </p:cNvSpPr>
          <p:nvPr>
            <p:ph type="subTitle" idx="6"/>
          </p:nvPr>
        </p:nvSpPr>
        <p:spPr>
          <a:xfrm>
            <a:off x="4804825" y="3582900"/>
            <a:ext cx="4027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ree storyboards">
  <p:cSld name="CUSTOM_4_1_1">
    <p:spTree>
      <p:nvGrpSpPr>
        <p:cNvPr id="1" name="Shape 99"/>
        <p:cNvGrpSpPr/>
        <p:nvPr/>
      </p:nvGrpSpPr>
      <p:grpSpPr>
        <a:xfrm>
          <a:off x="0" y="0"/>
          <a:ext cx="0" cy="0"/>
          <a:chOff x="0" y="0"/>
          <a:chExt cx="0" cy="0"/>
        </a:xfrm>
      </p:grpSpPr>
      <p:sp>
        <p:nvSpPr>
          <p:cNvPr id="100" name="Google Shape;100;p18"/>
          <p:cNvSpPr txBox="1">
            <a:spLocks noGrp="1"/>
          </p:cNvSpPr>
          <p:nvPr>
            <p:ph type="body" idx="1"/>
          </p:nvPr>
        </p:nvSpPr>
        <p:spPr>
          <a:xfrm>
            <a:off x="311700" y="3911700"/>
            <a:ext cx="2627100" cy="10185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01" name="Google Shape;101;p18"/>
          <p:cNvSpPr>
            <a:spLocks noGrp="1"/>
          </p:cNvSpPr>
          <p:nvPr>
            <p:ph type="pic" idx="2"/>
          </p:nvPr>
        </p:nvSpPr>
        <p:spPr>
          <a:xfrm>
            <a:off x="6205225" y="1128325"/>
            <a:ext cx="2627100" cy="2273100"/>
          </a:xfrm>
          <a:prstGeom prst="rect">
            <a:avLst/>
          </a:prstGeom>
          <a:noFill/>
          <a:ln>
            <a:noFill/>
          </a:ln>
        </p:spPr>
      </p:sp>
      <p:sp>
        <p:nvSpPr>
          <p:cNvPr id="102" name="Google Shape;102;p18"/>
          <p:cNvSpPr>
            <a:spLocks noGrp="1"/>
          </p:cNvSpPr>
          <p:nvPr>
            <p:ph type="pic" idx="3"/>
          </p:nvPr>
        </p:nvSpPr>
        <p:spPr>
          <a:xfrm>
            <a:off x="311725" y="1128325"/>
            <a:ext cx="2627100" cy="2273100"/>
          </a:xfrm>
          <a:prstGeom prst="rect">
            <a:avLst/>
          </a:prstGeom>
          <a:noFill/>
          <a:ln>
            <a:noFill/>
          </a:ln>
        </p:spPr>
      </p:sp>
      <p:sp>
        <p:nvSpPr>
          <p:cNvPr id="103" name="Google Shape;103;p18"/>
          <p:cNvSpPr txBox="1">
            <a:spLocks noGrp="1"/>
          </p:cNvSpPr>
          <p:nvPr>
            <p:ph type="body" idx="4"/>
          </p:nvPr>
        </p:nvSpPr>
        <p:spPr>
          <a:xfrm>
            <a:off x="6205225" y="3911700"/>
            <a:ext cx="2627100" cy="10185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04" name="Google Shape;104;p18"/>
          <p:cNvSpPr>
            <a:spLocks noGrp="1"/>
          </p:cNvSpPr>
          <p:nvPr>
            <p:ph type="pic" idx="5"/>
          </p:nvPr>
        </p:nvSpPr>
        <p:spPr>
          <a:xfrm>
            <a:off x="3255250" y="1128325"/>
            <a:ext cx="2627100" cy="2273100"/>
          </a:xfrm>
          <a:prstGeom prst="rect">
            <a:avLst/>
          </a:prstGeom>
          <a:noFill/>
          <a:ln>
            <a:noFill/>
          </a:ln>
        </p:spPr>
      </p:sp>
      <p:sp>
        <p:nvSpPr>
          <p:cNvPr id="105" name="Google Shape;105;p18"/>
          <p:cNvSpPr txBox="1">
            <a:spLocks noGrp="1"/>
          </p:cNvSpPr>
          <p:nvPr>
            <p:ph type="body" idx="6"/>
          </p:nvPr>
        </p:nvSpPr>
        <p:spPr>
          <a:xfrm>
            <a:off x="3255250" y="3911700"/>
            <a:ext cx="2627100" cy="10185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06" name="Google Shape;106;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07" name="Google Shape;107;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108" name="Google Shape;108;p18"/>
          <p:cNvSpPr txBox="1">
            <a:spLocks noGrp="1"/>
          </p:cNvSpPr>
          <p:nvPr>
            <p:ph type="subTitle" idx="7"/>
          </p:nvPr>
        </p:nvSpPr>
        <p:spPr>
          <a:xfrm>
            <a:off x="311725"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109" name="Google Shape;109;p18"/>
          <p:cNvSpPr txBox="1">
            <a:spLocks noGrp="1"/>
          </p:cNvSpPr>
          <p:nvPr>
            <p:ph type="subTitle" idx="8"/>
          </p:nvPr>
        </p:nvSpPr>
        <p:spPr>
          <a:xfrm>
            <a:off x="6205225"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110" name="Google Shape;110;p18"/>
          <p:cNvSpPr txBox="1">
            <a:spLocks noGrp="1"/>
          </p:cNvSpPr>
          <p:nvPr>
            <p:ph type="subTitle" idx="9"/>
          </p:nvPr>
        </p:nvSpPr>
        <p:spPr>
          <a:xfrm>
            <a:off x="3255250"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Image only">
  <p:cSld name="CUSTOM_5_1">
    <p:spTree>
      <p:nvGrpSpPr>
        <p:cNvPr id="1" name="Shape 111"/>
        <p:cNvGrpSpPr/>
        <p:nvPr/>
      </p:nvGrpSpPr>
      <p:grpSpPr>
        <a:xfrm>
          <a:off x="0" y="0"/>
          <a:ext cx="0" cy="0"/>
          <a:chOff x="0" y="0"/>
          <a:chExt cx="0" cy="0"/>
        </a:xfrm>
      </p:grpSpPr>
      <p:sp>
        <p:nvSpPr>
          <p:cNvPr id="112" name="Google Shape;112;p19"/>
          <p:cNvSpPr>
            <a:spLocks noGrp="1"/>
          </p:cNvSpPr>
          <p:nvPr>
            <p:ph type="pic" idx="2"/>
          </p:nvPr>
        </p:nvSpPr>
        <p:spPr>
          <a:xfrm>
            <a:off x="311700" y="445025"/>
            <a:ext cx="8520600" cy="4218300"/>
          </a:xfrm>
          <a:prstGeom prst="rect">
            <a:avLst/>
          </a:prstGeom>
          <a:noFill/>
          <a:ln>
            <a:noFill/>
          </a:ln>
        </p:spPr>
      </p:sp>
      <p:sp>
        <p:nvSpPr>
          <p:cNvPr id="113" name="Google Shape;113;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mage grid">
  <p:cSld name="CUSTOM_6_1">
    <p:spTree>
      <p:nvGrpSpPr>
        <p:cNvPr id="1" name="Shape 114"/>
        <p:cNvGrpSpPr/>
        <p:nvPr/>
      </p:nvGrpSpPr>
      <p:grpSpPr>
        <a:xfrm>
          <a:off x="0" y="0"/>
          <a:ext cx="0" cy="0"/>
          <a:chOff x="0" y="0"/>
          <a:chExt cx="0" cy="0"/>
        </a:xfrm>
      </p:grpSpPr>
      <p:sp>
        <p:nvSpPr>
          <p:cNvPr id="115" name="Google Shape;115;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16" name="Google Shape;116;p20"/>
          <p:cNvSpPr>
            <a:spLocks noGrp="1"/>
          </p:cNvSpPr>
          <p:nvPr>
            <p:ph type="pic" idx="2"/>
          </p:nvPr>
        </p:nvSpPr>
        <p:spPr>
          <a:xfrm>
            <a:off x="3389600" y="118913"/>
            <a:ext cx="1643700" cy="1535100"/>
          </a:xfrm>
          <a:prstGeom prst="rect">
            <a:avLst/>
          </a:prstGeom>
          <a:noFill/>
          <a:ln>
            <a:noFill/>
          </a:ln>
        </p:spPr>
      </p:sp>
      <p:sp>
        <p:nvSpPr>
          <p:cNvPr id="117" name="Google Shape;117;p20"/>
          <p:cNvSpPr>
            <a:spLocks noGrp="1"/>
          </p:cNvSpPr>
          <p:nvPr>
            <p:ph type="pic" idx="3"/>
          </p:nvPr>
        </p:nvSpPr>
        <p:spPr>
          <a:xfrm>
            <a:off x="5195935" y="118913"/>
            <a:ext cx="1643700" cy="1535100"/>
          </a:xfrm>
          <a:prstGeom prst="rect">
            <a:avLst/>
          </a:prstGeom>
          <a:noFill/>
          <a:ln>
            <a:noFill/>
          </a:ln>
        </p:spPr>
      </p:sp>
      <p:sp>
        <p:nvSpPr>
          <p:cNvPr id="118" name="Google Shape;118;p20"/>
          <p:cNvSpPr>
            <a:spLocks noGrp="1"/>
          </p:cNvSpPr>
          <p:nvPr>
            <p:ph type="pic" idx="4"/>
          </p:nvPr>
        </p:nvSpPr>
        <p:spPr>
          <a:xfrm>
            <a:off x="7002270" y="118913"/>
            <a:ext cx="1643700" cy="1535100"/>
          </a:xfrm>
          <a:prstGeom prst="rect">
            <a:avLst/>
          </a:prstGeom>
          <a:noFill/>
          <a:ln>
            <a:noFill/>
          </a:ln>
        </p:spPr>
      </p:sp>
      <p:sp>
        <p:nvSpPr>
          <p:cNvPr id="119" name="Google Shape;119;p20"/>
          <p:cNvSpPr>
            <a:spLocks noGrp="1"/>
          </p:cNvSpPr>
          <p:nvPr>
            <p:ph type="pic" idx="5"/>
          </p:nvPr>
        </p:nvSpPr>
        <p:spPr>
          <a:xfrm>
            <a:off x="3389588" y="1804212"/>
            <a:ext cx="1643700" cy="1535100"/>
          </a:xfrm>
          <a:prstGeom prst="rect">
            <a:avLst/>
          </a:prstGeom>
          <a:noFill/>
          <a:ln>
            <a:noFill/>
          </a:ln>
        </p:spPr>
      </p:sp>
      <p:sp>
        <p:nvSpPr>
          <p:cNvPr id="120" name="Google Shape;120;p20"/>
          <p:cNvSpPr>
            <a:spLocks noGrp="1"/>
          </p:cNvSpPr>
          <p:nvPr>
            <p:ph type="pic" idx="6"/>
          </p:nvPr>
        </p:nvSpPr>
        <p:spPr>
          <a:xfrm>
            <a:off x="5195922" y="1804212"/>
            <a:ext cx="1643700" cy="1535100"/>
          </a:xfrm>
          <a:prstGeom prst="rect">
            <a:avLst/>
          </a:prstGeom>
          <a:noFill/>
          <a:ln>
            <a:noFill/>
          </a:ln>
        </p:spPr>
      </p:sp>
      <p:sp>
        <p:nvSpPr>
          <p:cNvPr id="121" name="Google Shape;121;p20"/>
          <p:cNvSpPr>
            <a:spLocks noGrp="1"/>
          </p:cNvSpPr>
          <p:nvPr>
            <p:ph type="pic" idx="7"/>
          </p:nvPr>
        </p:nvSpPr>
        <p:spPr>
          <a:xfrm>
            <a:off x="7002257" y="1804212"/>
            <a:ext cx="1643700" cy="1535100"/>
          </a:xfrm>
          <a:prstGeom prst="rect">
            <a:avLst/>
          </a:prstGeom>
          <a:noFill/>
          <a:ln>
            <a:noFill/>
          </a:ln>
        </p:spPr>
      </p:sp>
      <p:sp>
        <p:nvSpPr>
          <p:cNvPr id="122" name="Google Shape;122;p20"/>
          <p:cNvSpPr txBox="1">
            <a:spLocks noGrp="1"/>
          </p:cNvSpPr>
          <p:nvPr>
            <p:ph type="title"/>
          </p:nvPr>
        </p:nvSpPr>
        <p:spPr>
          <a:xfrm>
            <a:off x="351550" y="445025"/>
            <a:ext cx="2596800" cy="1706400"/>
          </a:xfrm>
          <a:prstGeom prst="rect">
            <a:avLst/>
          </a:prstGeom>
        </p:spPr>
        <p:txBody>
          <a:bodyPr spcFirstLastPara="1" wrap="square" lIns="91425" tIns="91425" rIns="91425" bIns="91425" anchor="t" anchorCtr="0">
            <a:sp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123" name="Google Shape;123;p20"/>
          <p:cNvSpPr>
            <a:spLocks noGrp="1"/>
          </p:cNvSpPr>
          <p:nvPr>
            <p:ph type="pic" idx="8"/>
          </p:nvPr>
        </p:nvSpPr>
        <p:spPr>
          <a:xfrm>
            <a:off x="3389588" y="3489487"/>
            <a:ext cx="1643700" cy="1535100"/>
          </a:xfrm>
          <a:prstGeom prst="rect">
            <a:avLst/>
          </a:prstGeom>
          <a:noFill/>
          <a:ln>
            <a:noFill/>
          </a:ln>
        </p:spPr>
      </p:sp>
      <p:sp>
        <p:nvSpPr>
          <p:cNvPr id="124" name="Google Shape;124;p20"/>
          <p:cNvSpPr>
            <a:spLocks noGrp="1"/>
          </p:cNvSpPr>
          <p:nvPr>
            <p:ph type="pic" idx="9"/>
          </p:nvPr>
        </p:nvSpPr>
        <p:spPr>
          <a:xfrm>
            <a:off x="5195922" y="3489487"/>
            <a:ext cx="1643700" cy="1535100"/>
          </a:xfrm>
          <a:prstGeom prst="rect">
            <a:avLst/>
          </a:prstGeom>
          <a:noFill/>
          <a:ln>
            <a:noFill/>
          </a:ln>
        </p:spPr>
      </p:sp>
      <p:sp>
        <p:nvSpPr>
          <p:cNvPr id="125" name="Google Shape;125;p20"/>
          <p:cNvSpPr>
            <a:spLocks noGrp="1"/>
          </p:cNvSpPr>
          <p:nvPr>
            <p:ph type="pic" idx="13"/>
          </p:nvPr>
        </p:nvSpPr>
        <p:spPr>
          <a:xfrm>
            <a:off x="7002257" y="3489487"/>
            <a:ext cx="1643700" cy="1535100"/>
          </a:xfrm>
          <a:prstGeom prst="rect">
            <a:avLst/>
          </a:prstGeom>
          <a:noFill/>
          <a:ln>
            <a:noFill/>
          </a:ln>
        </p:spPr>
      </p:sp>
    </p:spTree>
  </p:cSld>
  <p:clrMapOvr>
    <a:masterClrMapping/>
  </p:clrMapOvr>
  <p:extLst>
    <p:ext uri="{DCECCB84-F9BA-43D5-87BE-67443E8EF086}">
      <p15:sldGuideLst xmlns:p15="http://schemas.microsoft.com/office/powerpoint/2012/main">
        <p15:guide id="1" pos="5564">
          <p15:clr>
            <a:srgbClr val="E46962"/>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image" type="tx">
  <p:cSld name="TITLE_AND_BODY">
    <p:bg>
      <p:bgPr>
        <a:solidFill>
          <a:schemeClr val="lt1"/>
        </a:solidFill>
        <a:effectLst/>
      </p:bgPr>
    </p:bg>
    <p:spTree>
      <p:nvGrpSpPr>
        <p:cNvPr id="1" name="Shape 126"/>
        <p:cNvGrpSpPr/>
        <p:nvPr/>
      </p:nvGrpSpPr>
      <p:grpSpPr>
        <a:xfrm>
          <a:off x="0" y="0"/>
          <a:ext cx="0" cy="0"/>
          <a:chOff x="0" y="0"/>
          <a:chExt cx="0" cy="0"/>
        </a:xfrm>
      </p:grpSpPr>
      <p:sp>
        <p:nvSpPr>
          <p:cNvPr id="127" name="Google Shape;127;p21"/>
          <p:cNvSpPr txBox="1">
            <a:spLocks noGrp="1"/>
          </p:cNvSpPr>
          <p:nvPr>
            <p:ph type="sldNum" idx="12"/>
          </p:nvPr>
        </p:nvSpPr>
        <p:spPr>
          <a:xfrm>
            <a:off x="8595308" y="4749892"/>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28" name="Google Shape;128;p21"/>
          <p:cNvSpPr>
            <a:spLocks noGrp="1"/>
          </p:cNvSpPr>
          <p:nvPr>
            <p:ph type="pic" idx="2"/>
          </p:nvPr>
        </p:nvSpPr>
        <p:spPr>
          <a:xfrm>
            <a:off x="228600" y="1322475"/>
            <a:ext cx="8686800" cy="3592500"/>
          </a:xfrm>
          <a:prstGeom prst="rect">
            <a:avLst/>
          </a:prstGeom>
          <a:noFill/>
          <a:ln>
            <a:noFill/>
          </a:ln>
        </p:spPr>
      </p:sp>
      <p:sp>
        <p:nvSpPr>
          <p:cNvPr id="129" name="Google Shape;129;p21"/>
          <p:cNvSpPr/>
          <p:nvPr/>
        </p:nvSpPr>
        <p:spPr>
          <a:xfrm>
            <a:off x="228475" y="228600"/>
            <a:ext cx="8686800" cy="86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Rubik"/>
              <a:ea typeface="Rubik"/>
              <a:cs typeface="Rubik"/>
              <a:sym typeface="Rubik"/>
            </a:endParaRPr>
          </a:p>
        </p:txBody>
      </p:sp>
      <p:sp>
        <p:nvSpPr>
          <p:cNvPr id="130" name="Google Shape;130;p21"/>
          <p:cNvSpPr txBox="1">
            <a:spLocks noGrp="1"/>
          </p:cNvSpPr>
          <p:nvPr>
            <p:ph type="title"/>
          </p:nvPr>
        </p:nvSpPr>
        <p:spPr>
          <a:xfrm>
            <a:off x="635500" y="228600"/>
            <a:ext cx="7836900" cy="865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2"/>
              </a:buClr>
              <a:buSzPts val="4000"/>
              <a:buNone/>
              <a:defRPr>
                <a:solidFill>
                  <a:schemeClr val="lt2"/>
                </a:solidFill>
              </a:defRPr>
            </a:lvl1pPr>
            <a:lvl2pPr lvl="1">
              <a:spcBef>
                <a:spcPts val="0"/>
              </a:spcBef>
              <a:spcAft>
                <a:spcPts val="0"/>
              </a:spcAft>
              <a:buClr>
                <a:schemeClr val="lt2"/>
              </a:buClr>
              <a:buSzPts val="4000"/>
              <a:buNone/>
              <a:defRPr>
                <a:solidFill>
                  <a:schemeClr val="lt2"/>
                </a:solidFill>
              </a:defRPr>
            </a:lvl2pPr>
            <a:lvl3pPr lvl="2">
              <a:spcBef>
                <a:spcPts val="0"/>
              </a:spcBef>
              <a:spcAft>
                <a:spcPts val="0"/>
              </a:spcAft>
              <a:buClr>
                <a:schemeClr val="lt2"/>
              </a:buClr>
              <a:buSzPts val="4000"/>
              <a:buNone/>
              <a:defRPr>
                <a:solidFill>
                  <a:schemeClr val="lt2"/>
                </a:solidFill>
              </a:defRPr>
            </a:lvl3pPr>
            <a:lvl4pPr lvl="3">
              <a:spcBef>
                <a:spcPts val="0"/>
              </a:spcBef>
              <a:spcAft>
                <a:spcPts val="0"/>
              </a:spcAft>
              <a:buClr>
                <a:schemeClr val="lt2"/>
              </a:buClr>
              <a:buSzPts val="4000"/>
              <a:buNone/>
              <a:defRPr>
                <a:solidFill>
                  <a:schemeClr val="lt2"/>
                </a:solidFill>
              </a:defRPr>
            </a:lvl4pPr>
            <a:lvl5pPr lvl="4">
              <a:spcBef>
                <a:spcPts val="0"/>
              </a:spcBef>
              <a:spcAft>
                <a:spcPts val="0"/>
              </a:spcAft>
              <a:buClr>
                <a:schemeClr val="lt2"/>
              </a:buClr>
              <a:buSzPts val="4000"/>
              <a:buNone/>
              <a:defRPr>
                <a:solidFill>
                  <a:schemeClr val="lt2"/>
                </a:solidFill>
              </a:defRPr>
            </a:lvl5pPr>
            <a:lvl6pPr lvl="5">
              <a:spcBef>
                <a:spcPts val="0"/>
              </a:spcBef>
              <a:spcAft>
                <a:spcPts val="0"/>
              </a:spcAft>
              <a:buClr>
                <a:schemeClr val="lt2"/>
              </a:buClr>
              <a:buSzPts val="4000"/>
              <a:buNone/>
              <a:defRPr>
                <a:solidFill>
                  <a:schemeClr val="lt2"/>
                </a:solidFill>
              </a:defRPr>
            </a:lvl6pPr>
            <a:lvl7pPr lvl="6">
              <a:spcBef>
                <a:spcPts val="0"/>
              </a:spcBef>
              <a:spcAft>
                <a:spcPts val="0"/>
              </a:spcAft>
              <a:buClr>
                <a:schemeClr val="lt2"/>
              </a:buClr>
              <a:buSzPts val="4000"/>
              <a:buNone/>
              <a:defRPr>
                <a:solidFill>
                  <a:schemeClr val="lt2"/>
                </a:solidFill>
              </a:defRPr>
            </a:lvl7pPr>
            <a:lvl8pPr lvl="7">
              <a:spcBef>
                <a:spcPts val="0"/>
              </a:spcBef>
              <a:spcAft>
                <a:spcPts val="0"/>
              </a:spcAft>
              <a:buClr>
                <a:schemeClr val="lt2"/>
              </a:buClr>
              <a:buSzPts val="4000"/>
              <a:buNone/>
              <a:defRPr>
                <a:solidFill>
                  <a:schemeClr val="lt2"/>
                </a:solidFill>
              </a:defRPr>
            </a:lvl8pPr>
            <a:lvl9pPr lvl="8">
              <a:spcBef>
                <a:spcPts val="0"/>
              </a:spcBef>
              <a:spcAft>
                <a:spcPts val="0"/>
              </a:spcAft>
              <a:buClr>
                <a:schemeClr val="lt2"/>
              </a:buClr>
              <a:buSzPts val="4000"/>
              <a:buNone/>
              <a:defRPr>
                <a:solidFill>
                  <a:schemeClr val="lt2"/>
                </a:solidFil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title and two columns" type="twoColTx">
  <p:cSld name="TITLE_AND_TWO_COLUMNS">
    <p:bg>
      <p:bgPr>
        <a:solidFill>
          <a:schemeClr val="lt1"/>
        </a:solidFill>
        <a:effectLst/>
      </p:bgPr>
    </p:bg>
    <p:spTree>
      <p:nvGrpSpPr>
        <p:cNvPr id="1" name="Shape 131"/>
        <p:cNvGrpSpPr/>
        <p:nvPr/>
      </p:nvGrpSpPr>
      <p:grpSpPr>
        <a:xfrm>
          <a:off x="0" y="0"/>
          <a:ext cx="0" cy="0"/>
          <a:chOff x="0" y="0"/>
          <a:chExt cx="0" cy="0"/>
        </a:xfrm>
      </p:grpSpPr>
      <p:sp>
        <p:nvSpPr>
          <p:cNvPr id="132" name="Google Shape;132;p22"/>
          <p:cNvSpPr txBox="1">
            <a:spLocks noGrp="1"/>
          </p:cNvSpPr>
          <p:nvPr>
            <p:ph type="sldNum" idx="12"/>
          </p:nvPr>
        </p:nvSpPr>
        <p:spPr>
          <a:xfrm>
            <a:off x="8595308" y="4749892"/>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133" name="Google Shape;133;p22"/>
          <p:cNvSpPr/>
          <p:nvPr/>
        </p:nvSpPr>
        <p:spPr>
          <a:xfrm>
            <a:off x="228475" y="228600"/>
            <a:ext cx="8686800" cy="86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ubik"/>
              <a:ea typeface="Rubik"/>
              <a:cs typeface="Rubik"/>
              <a:sym typeface="Rubik"/>
            </a:endParaRPr>
          </a:p>
        </p:txBody>
      </p:sp>
      <p:sp>
        <p:nvSpPr>
          <p:cNvPr id="134" name="Google Shape;134;p22"/>
          <p:cNvSpPr txBox="1">
            <a:spLocks noGrp="1"/>
          </p:cNvSpPr>
          <p:nvPr>
            <p:ph type="title"/>
          </p:nvPr>
        </p:nvSpPr>
        <p:spPr>
          <a:xfrm>
            <a:off x="635500" y="228600"/>
            <a:ext cx="7836900" cy="865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2"/>
              </a:buClr>
              <a:buSzPts val="4000"/>
              <a:buNone/>
              <a:defRPr>
                <a:solidFill>
                  <a:schemeClr val="lt2"/>
                </a:solidFill>
              </a:defRPr>
            </a:lvl1pPr>
            <a:lvl2pPr lvl="1">
              <a:spcBef>
                <a:spcPts val="0"/>
              </a:spcBef>
              <a:spcAft>
                <a:spcPts val="0"/>
              </a:spcAft>
              <a:buClr>
                <a:schemeClr val="lt2"/>
              </a:buClr>
              <a:buSzPts val="4000"/>
              <a:buNone/>
              <a:defRPr>
                <a:solidFill>
                  <a:schemeClr val="lt2"/>
                </a:solidFill>
              </a:defRPr>
            </a:lvl2pPr>
            <a:lvl3pPr lvl="2">
              <a:spcBef>
                <a:spcPts val="0"/>
              </a:spcBef>
              <a:spcAft>
                <a:spcPts val="0"/>
              </a:spcAft>
              <a:buClr>
                <a:schemeClr val="lt2"/>
              </a:buClr>
              <a:buSzPts val="4000"/>
              <a:buNone/>
              <a:defRPr>
                <a:solidFill>
                  <a:schemeClr val="lt2"/>
                </a:solidFill>
              </a:defRPr>
            </a:lvl3pPr>
            <a:lvl4pPr lvl="3">
              <a:spcBef>
                <a:spcPts val="0"/>
              </a:spcBef>
              <a:spcAft>
                <a:spcPts val="0"/>
              </a:spcAft>
              <a:buClr>
                <a:schemeClr val="lt2"/>
              </a:buClr>
              <a:buSzPts val="4000"/>
              <a:buNone/>
              <a:defRPr>
                <a:solidFill>
                  <a:schemeClr val="lt2"/>
                </a:solidFill>
              </a:defRPr>
            </a:lvl4pPr>
            <a:lvl5pPr lvl="4">
              <a:spcBef>
                <a:spcPts val="0"/>
              </a:spcBef>
              <a:spcAft>
                <a:spcPts val="0"/>
              </a:spcAft>
              <a:buClr>
                <a:schemeClr val="lt2"/>
              </a:buClr>
              <a:buSzPts val="4000"/>
              <a:buNone/>
              <a:defRPr>
                <a:solidFill>
                  <a:schemeClr val="lt2"/>
                </a:solidFill>
              </a:defRPr>
            </a:lvl5pPr>
            <a:lvl6pPr lvl="5">
              <a:spcBef>
                <a:spcPts val="0"/>
              </a:spcBef>
              <a:spcAft>
                <a:spcPts val="0"/>
              </a:spcAft>
              <a:buClr>
                <a:schemeClr val="lt2"/>
              </a:buClr>
              <a:buSzPts val="4000"/>
              <a:buNone/>
              <a:defRPr>
                <a:solidFill>
                  <a:schemeClr val="lt2"/>
                </a:solidFill>
              </a:defRPr>
            </a:lvl6pPr>
            <a:lvl7pPr lvl="6">
              <a:spcBef>
                <a:spcPts val="0"/>
              </a:spcBef>
              <a:spcAft>
                <a:spcPts val="0"/>
              </a:spcAft>
              <a:buClr>
                <a:schemeClr val="lt2"/>
              </a:buClr>
              <a:buSzPts val="4000"/>
              <a:buNone/>
              <a:defRPr>
                <a:solidFill>
                  <a:schemeClr val="lt2"/>
                </a:solidFill>
              </a:defRPr>
            </a:lvl7pPr>
            <a:lvl8pPr lvl="7">
              <a:spcBef>
                <a:spcPts val="0"/>
              </a:spcBef>
              <a:spcAft>
                <a:spcPts val="0"/>
              </a:spcAft>
              <a:buClr>
                <a:schemeClr val="lt2"/>
              </a:buClr>
              <a:buSzPts val="4000"/>
              <a:buNone/>
              <a:defRPr>
                <a:solidFill>
                  <a:schemeClr val="lt2"/>
                </a:solidFill>
              </a:defRPr>
            </a:lvl8pPr>
            <a:lvl9pPr lvl="8">
              <a:spcBef>
                <a:spcPts val="0"/>
              </a:spcBef>
              <a:spcAft>
                <a:spcPts val="0"/>
              </a:spcAft>
              <a:buClr>
                <a:schemeClr val="lt2"/>
              </a:buClr>
              <a:buSzPts val="4000"/>
              <a:buNone/>
              <a:defRPr>
                <a:solidFill>
                  <a:schemeClr val="lt2"/>
                </a:solidFill>
              </a:defRPr>
            </a:lvl9pPr>
          </a:lstStyle>
          <a:p>
            <a:endParaRPr/>
          </a:p>
        </p:txBody>
      </p:sp>
      <p:sp>
        <p:nvSpPr>
          <p:cNvPr id="135" name="Google Shape;135;p22"/>
          <p:cNvSpPr/>
          <p:nvPr/>
        </p:nvSpPr>
        <p:spPr>
          <a:xfrm>
            <a:off x="228600" y="1092900"/>
            <a:ext cx="8686800" cy="441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dk1"/>
              </a:solidFill>
              <a:latin typeface="Young Serif"/>
              <a:ea typeface="Young Serif"/>
              <a:cs typeface="Young Serif"/>
              <a:sym typeface="Young Serif"/>
            </a:endParaRPr>
          </a:p>
        </p:txBody>
      </p:sp>
      <p:sp>
        <p:nvSpPr>
          <p:cNvPr id="136" name="Google Shape;136;p22"/>
          <p:cNvSpPr/>
          <p:nvPr/>
        </p:nvSpPr>
        <p:spPr>
          <a:xfrm>
            <a:off x="227150" y="1762300"/>
            <a:ext cx="4229700" cy="3152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1200"/>
              </a:spcAft>
              <a:buSzPts val="1100"/>
              <a:buNone/>
            </a:pPr>
            <a:endParaRPr>
              <a:latin typeface="Rubik SemiBold"/>
              <a:ea typeface="Rubik SemiBold"/>
              <a:cs typeface="Rubik SemiBold"/>
              <a:sym typeface="Rubik SemiBold"/>
            </a:endParaRPr>
          </a:p>
        </p:txBody>
      </p:sp>
      <p:sp>
        <p:nvSpPr>
          <p:cNvPr id="137" name="Google Shape;137;p22"/>
          <p:cNvSpPr txBox="1">
            <a:spLocks noGrp="1"/>
          </p:cNvSpPr>
          <p:nvPr>
            <p:ph type="body" idx="1"/>
          </p:nvPr>
        </p:nvSpPr>
        <p:spPr>
          <a:xfrm>
            <a:off x="688450" y="2146900"/>
            <a:ext cx="3309900" cy="2383200"/>
          </a:xfrm>
          <a:prstGeom prst="rect">
            <a:avLst/>
          </a:prstGeom>
        </p:spPr>
        <p:txBody>
          <a:bodyPr spcFirstLastPara="1" wrap="square" lIns="91425" tIns="91425" rIns="91425" bIns="91425" anchor="ctr" anchorCtr="0">
            <a:normAutofit/>
          </a:bodyPr>
          <a:lstStyle>
            <a:lvl1pPr marL="457200" lvl="0" indent="-317500" algn="ctr">
              <a:lnSpc>
                <a:spcPct val="100000"/>
              </a:lnSpc>
              <a:spcBef>
                <a:spcPts val="0"/>
              </a:spcBef>
              <a:spcAft>
                <a:spcPts val="0"/>
              </a:spcAft>
              <a:buClr>
                <a:schemeClr val="lt2"/>
              </a:buClr>
              <a:buSzPts val="1400"/>
              <a:buChar char="●"/>
              <a:defRPr sz="1400" b="1">
                <a:solidFill>
                  <a:schemeClr val="lt2"/>
                </a:solidFill>
              </a:defRPr>
            </a:lvl1pPr>
            <a:lvl2pPr marL="914400" lvl="1" indent="-317500" algn="ctr">
              <a:lnSpc>
                <a:spcPct val="100000"/>
              </a:lnSpc>
              <a:spcBef>
                <a:spcPts val="0"/>
              </a:spcBef>
              <a:spcAft>
                <a:spcPts val="0"/>
              </a:spcAft>
              <a:buClr>
                <a:schemeClr val="lt2"/>
              </a:buClr>
              <a:buSzPts val="1400"/>
              <a:buChar char="○"/>
              <a:defRPr sz="1400" b="1">
                <a:solidFill>
                  <a:schemeClr val="lt2"/>
                </a:solidFill>
              </a:defRPr>
            </a:lvl2pPr>
            <a:lvl3pPr marL="1371600" lvl="2" indent="-317500" algn="ctr">
              <a:lnSpc>
                <a:spcPct val="100000"/>
              </a:lnSpc>
              <a:spcBef>
                <a:spcPts val="0"/>
              </a:spcBef>
              <a:spcAft>
                <a:spcPts val="0"/>
              </a:spcAft>
              <a:buClr>
                <a:schemeClr val="lt2"/>
              </a:buClr>
              <a:buSzPts val="1400"/>
              <a:buChar char="■"/>
              <a:defRPr sz="1400" b="1">
                <a:solidFill>
                  <a:schemeClr val="lt2"/>
                </a:solidFill>
              </a:defRPr>
            </a:lvl3pPr>
            <a:lvl4pPr marL="1828800" lvl="3" indent="-317500" algn="ctr">
              <a:lnSpc>
                <a:spcPct val="100000"/>
              </a:lnSpc>
              <a:spcBef>
                <a:spcPts val="0"/>
              </a:spcBef>
              <a:spcAft>
                <a:spcPts val="0"/>
              </a:spcAft>
              <a:buClr>
                <a:schemeClr val="lt2"/>
              </a:buClr>
              <a:buSzPts val="1400"/>
              <a:buChar char="●"/>
              <a:defRPr sz="1400" b="1">
                <a:solidFill>
                  <a:schemeClr val="lt2"/>
                </a:solidFill>
              </a:defRPr>
            </a:lvl4pPr>
            <a:lvl5pPr marL="2286000" lvl="4" indent="-317500" algn="ctr">
              <a:lnSpc>
                <a:spcPct val="100000"/>
              </a:lnSpc>
              <a:spcBef>
                <a:spcPts val="0"/>
              </a:spcBef>
              <a:spcAft>
                <a:spcPts val="0"/>
              </a:spcAft>
              <a:buClr>
                <a:schemeClr val="lt2"/>
              </a:buClr>
              <a:buSzPts val="1400"/>
              <a:buChar char="○"/>
              <a:defRPr sz="1400" b="1">
                <a:solidFill>
                  <a:schemeClr val="lt2"/>
                </a:solidFill>
              </a:defRPr>
            </a:lvl5pPr>
            <a:lvl6pPr marL="2743200" lvl="5" indent="-317500" algn="ctr">
              <a:lnSpc>
                <a:spcPct val="100000"/>
              </a:lnSpc>
              <a:spcBef>
                <a:spcPts val="0"/>
              </a:spcBef>
              <a:spcAft>
                <a:spcPts val="0"/>
              </a:spcAft>
              <a:buClr>
                <a:schemeClr val="lt2"/>
              </a:buClr>
              <a:buSzPts val="1400"/>
              <a:buChar char="■"/>
              <a:defRPr sz="1400" b="1">
                <a:solidFill>
                  <a:schemeClr val="lt2"/>
                </a:solidFill>
              </a:defRPr>
            </a:lvl6pPr>
            <a:lvl7pPr marL="3200400" lvl="6" indent="-317500" algn="ctr">
              <a:lnSpc>
                <a:spcPct val="100000"/>
              </a:lnSpc>
              <a:spcBef>
                <a:spcPts val="0"/>
              </a:spcBef>
              <a:spcAft>
                <a:spcPts val="0"/>
              </a:spcAft>
              <a:buClr>
                <a:schemeClr val="lt2"/>
              </a:buClr>
              <a:buSzPts val="1400"/>
              <a:buChar char="●"/>
              <a:defRPr sz="1400" b="1">
                <a:solidFill>
                  <a:schemeClr val="lt2"/>
                </a:solidFill>
              </a:defRPr>
            </a:lvl7pPr>
            <a:lvl8pPr marL="3657600" lvl="7" indent="-317500" algn="ctr">
              <a:lnSpc>
                <a:spcPct val="100000"/>
              </a:lnSpc>
              <a:spcBef>
                <a:spcPts val="0"/>
              </a:spcBef>
              <a:spcAft>
                <a:spcPts val="0"/>
              </a:spcAft>
              <a:buClr>
                <a:schemeClr val="lt2"/>
              </a:buClr>
              <a:buSzPts val="1400"/>
              <a:buChar char="○"/>
              <a:defRPr sz="1400" b="1">
                <a:solidFill>
                  <a:schemeClr val="lt2"/>
                </a:solidFill>
              </a:defRPr>
            </a:lvl8pPr>
            <a:lvl9pPr marL="4114800" lvl="8" indent="-317500" algn="ctr">
              <a:lnSpc>
                <a:spcPct val="100000"/>
              </a:lnSpc>
              <a:spcBef>
                <a:spcPts val="0"/>
              </a:spcBef>
              <a:spcAft>
                <a:spcPts val="0"/>
              </a:spcAft>
              <a:buClr>
                <a:schemeClr val="lt2"/>
              </a:buClr>
              <a:buSzPts val="1400"/>
              <a:buChar char="■"/>
              <a:defRPr sz="1400" b="1">
                <a:solidFill>
                  <a:schemeClr val="lt2"/>
                </a:solidFill>
              </a:defRPr>
            </a:lvl9pPr>
          </a:lstStyle>
          <a:p>
            <a:endParaRPr/>
          </a:p>
        </p:txBody>
      </p:sp>
      <p:sp>
        <p:nvSpPr>
          <p:cNvPr id="138" name="Google Shape;138;p22"/>
          <p:cNvSpPr/>
          <p:nvPr/>
        </p:nvSpPr>
        <p:spPr>
          <a:xfrm>
            <a:off x="4685575" y="1762300"/>
            <a:ext cx="4229700" cy="3152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1200"/>
              </a:spcAft>
              <a:buSzPts val="1100"/>
              <a:buNone/>
            </a:pPr>
            <a:endParaRPr>
              <a:latin typeface="Rubik SemiBold"/>
              <a:ea typeface="Rubik SemiBold"/>
              <a:cs typeface="Rubik SemiBold"/>
              <a:sym typeface="Rubik SemiBold"/>
            </a:endParaRPr>
          </a:p>
        </p:txBody>
      </p:sp>
      <p:sp>
        <p:nvSpPr>
          <p:cNvPr id="139" name="Google Shape;139;p22"/>
          <p:cNvSpPr txBox="1">
            <a:spLocks noGrp="1"/>
          </p:cNvSpPr>
          <p:nvPr>
            <p:ph type="body" idx="2"/>
          </p:nvPr>
        </p:nvSpPr>
        <p:spPr>
          <a:xfrm>
            <a:off x="5146875" y="2146900"/>
            <a:ext cx="3309900" cy="2383200"/>
          </a:xfrm>
          <a:prstGeom prst="rect">
            <a:avLst/>
          </a:prstGeom>
        </p:spPr>
        <p:txBody>
          <a:bodyPr spcFirstLastPara="1" wrap="square" lIns="91425" tIns="91425" rIns="91425" bIns="91425" anchor="ctr" anchorCtr="0">
            <a:normAutofit/>
          </a:bodyPr>
          <a:lstStyle>
            <a:lvl1pPr marL="457200" lvl="0" indent="-317500" algn="ctr">
              <a:lnSpc>
                <a:spcPct val="100000"/>
              </a:lnSpc>
              <a:spcBef>
                <a:spcPts val="0"/>
              </a:spcBef>
              <a:spcAft>
                <a:spcPts val="0"/>
              </a:spcAft>
              <a:buClr>
                <a:schemeClr val="lt2"/>
              </a:buClr>
              <a:buSzPts val="1400"/>
              <a:buChar char="●"/>
              <a:defRPr sz="1400" b="1">
                <a:solidFill>
                  <a:schemeClr val="lt2"/>
                </a:solidFill>
              </a:defRPr>
            </a:lvl1pPr>
            <a:lvl2pPr marL="914400" lvl="1" indent="-317500" algn="ctr">
              <a:lnSpc>
                <a:spcPct val="100000"/>
              </a:lnSpc>
              <a:spcBef>
                <a:spcPts val="0"/>
              </a:spcBef>
              <a:spcAft>
                <a:spcPts val="0"/>
              </a:spcAft>
              <a:buClr>
                <a:schemeClr val="lt2"/>
              </a:buClr>
              <a:buSzPts val="1400"/>
              <a:buChar char="○"/>
              <a:defRPr sz="1400" b="1">
                <a:solidFill>
                  <a:schemeClr val="lt2"/>
                </a:solidFill>
              </a:defRPr>
            </a:lvl2pPr>
            <a:lvl3pPr marL="1371600" lvl="2" indent="-317500" algn="ctr">
              <a:lnSpc>
                <a:spcPct val="100000"/>
              </a:lnSpc>
              <a:spcBef>
                <a:spcPts val="0"/>
              </a:spcBef>
              <a:spcAft>
                <a:spcPts val="0"/>
              </a:spcAft>
              <a:buClr>
                <a:schemeClr val="lt2"/>
              </a:buClr>
              <a:buSzPts val="1400"/>
              <a:buChar char="■"/>
              <a:defRPr sz="1400" b="1">
                <a:solidFill>
                  <a:schemeClr val="lt2"/>
                </a:solidFill>
              </a:defRPr>
            </a:lvl3pPr>
            <a:lvl4pPr marL="1828800" lvl="3" indent="-317500" algn="ctr">
              <a:lnSpc>
                <a:spcPct val="100000"/>
              </a:lnSpc>
              <a:spcBef>
                <a:spcPts val="0"/>
              </a:spcBef>
              <a:spcAft>
                <a:spcPts val="0"/>
              </a:spcAft>
              <a:buClr>
                <a:schemeClr val="lt2"/>
              </a:buClr>
              <a:buSzPts val="1400"/>
              <a:buChar char="●"/>
              <a:defRPr sz="1400" b="1">
                <a:solidFill>
                  <a:schemeClr val="lt2"/>
                </a:solidFill>
              </a:defRPr>
            </a:lvl4pPr>
            <a:lvl5pPr marL="2286000" lvl="4" indent="-317500" algn="ctr">
              <a:lnSpc>
                <a:spcPct val="100000"/>
              </a:lnSpc>
              <a:spcBef>
                <a:spcPts val="0"/>
              </a:spcBef>
              <a:spcAft>
                <a:spcPts val="0"/>
              </a:spcAft>
              <a:buClr>
                <a:schemeClr val="lt2"/>
              </a:buClr>
              <a:buSzPts val="1400"/>
              <a:buChar char="○"/>
              <a:defRPr sz="1400" b="1">
                <a:solidFill>
                  <a:schemeClr val="lt2"/>
                </a:solidFill>
              </a:defRPr>
            </a:lvl5pPr>
            <a:lvl6pPr marL="2743200" lvl="5" indent="-317500" algn="ctr">
              <a:lnSpc>
                <a:spcPct val="100000"/>
              </a:lnSpc>
              <a:spcBef>
                <a:spcPts val="0"/>
              </a:spcBef>
              <a:spcAft>
                <a:spcPts val="0"/>
              </a:spcAft>
              <a:buClr>
                <a:schemeClr val="lt2"/>
              </a:buClr>
              <a:buSzPts val="1400"/>
              <a:buChar char="■"/>
              <a:defRPr sz="1400" b="1">
                <a:solidFill>
                  <a:schemeClr val="lt2"/>
                </a:solidFill>
              </a:defRPr>
            </a:lvl6pPr>
            <a:lvl7pPr marL="3200400" lvl="6" indent="-317500" algn="ctr">
              <a:lnSpc>
                <a:spcPct val="100000"/>
              </a:lnSpc>
              <a:spcBef>
                <a:spcPts val="0"/>
              </a:spcBef>
              <a:spcAft>
                <a:spcPts val="0"/>
              </a:spcAft>
              <a:buClr>
                <a:schemeClr val="lt2"/>
              </a:buClr>
              <a:buSzPts val="1400"/>
              <a:buChar char="●"/>
              <a:defRPr sz="1400" b="1">
                <a:solidFill>
                  <a:schemeClr val="lt2"/>
                </a:solidFill>
              </a:defRPr>
            </a:lvl7pPr>
            <a:lvl8pPr marL="3657600" lvl="7" indent="-317500" algn="ctr">
              <a:lnSpc>
                <a:spcPct val="100000"/>
              </a:lnSpc>
              <a:spcBef>
                <a:spcPts val="0"/>
              </a:spcBef>
              <a:spcAft>
                <a:spcPts val="0"/>
              </a:spcAft>
              <a:buClr>
                <a:schemeClr val="lt2"/>
              </a:buClr>
              <a:buSzPts val="1400"/>
              <a:buChar char="○"/>
              <a:defRPr sz="1400" b="1">
                <a:solidFill>
                  <a:schemeClr val="lt2"/>
                </a:solidFill>
              </a:defRPr>
            </a:lvl8pPr>
            <a:lvl9pPr marL="4114800" lvl="8" indent="-317500" algn="ctr">
              <a:lnSpc>
                <a:spcPct val="100000"/>
              </a:lnSpc>
              <a:spcBef>
                <a:spcPts val="0"/>
              </a:spcBef>
              <a:spcAft>
                <a:spcPts val="0"/>
              </a:spcAft>
              <a:buClr>
                <a:schemeClr val="lt2"/>
              </a:buClr>
              <a:buSzPts val="1400"/>
              <a:buChar char="■"/>
              <a:defRPr sz="1400" b="1">
                <a:solidFill>
                  <a:schemeClr val="lt2"/>
                </a:solidFill>
              </a:defRPr>
            </a:lvl9pPr>
          </a:lstStyle>
          <a:p>
            <a:endParaRPr/>
          </a:p>
        </p:txBody>
      </p:sp>
      <p:sp>
        <p:nvSpPr>
          <p:cNvPr id="140" name="Google Shape;140;p22"/>
          <p:cNvSpPr txBox="1">
            <a:spLocks noGrp="1"/>
          </p:cNvSpPr>
          <p:nvPr>
            <p:ph type="subTitle" idx="3"/>
          </p:nvPr>
        </p:nvSpPr>
        <p:spPr>
          <a:xfrm>
            <a:off x="635500" y="1092900"/>
            <a:ext cx="7836900" cy="441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2000"/>
              <a:buNone/>
              <a:defRPr>
                <a:solidFill>
                  <a:schemeClr val="accent1"/>
                </a:solidFill>
              </a:defRPr>
            </a:lvl1pPr>
            <a:lvl2pPr lvl="1" algn="ctr">
              <a:spcBef>
                <a:spcPts val="0"/>
              </a:spcBef>
              <a:spcAft>
                <a:spcPts val="0"/>
              </a:spcAft>
              <a:buClr>
                <a:schemeClr val="accent1"/>
              </a:buClr>
              <a:buSzPts val="2000"/>
              <a:buNone/>
              <a:defRPr>
                <a:solidFill>
                  <a:schemeClr val="accent1"/>
                </a:solidFill>
              </a:defRPr>
            </a:lvl2pPr>
            <a:lvl3pPr lvl="2" algn="ctr">
              <a:spcBef>
                <a:spcPts val="0"/>
              </a:spcBef>
              <a:spcAft>
                <a:spcPts val="0"/>
              </a:spcAft>
              <a:buClr>
                <a:schemeClr val="accent1"/>
              </a:buClr>
              <a:buSzPts val="2000"/>
              <a:buNone/>
              <a:defRPr>
                <a:solidFill>
                  <a:schemeClr val="accent1"/>
                </a:solidFill>
              </a:defRPr>
            </a:lvl3pPr>
            <a:lvl4pPr lvl="3" algn="ctr">
              <a:spcBef>
                <a:spcPts val="0"/>
              </a:spcBef>
              <a:spcAft>
                <a:spcPts val="0"/>
              </a:spcAft>
              <a:buClr>
                <a:schemeClr val="accent1"/>
              </a:buClr>
              <a:buSzPts val="2000"/>
              <a:buNone/>
              <a:defRPr>
                <a:solidFill>
                  <a:schemeClr val="accent1"/>
                </a:solidFill>
              </a:defRPr>
            </a:lvl4pPr>
            <a:lvl5pPr lvl="4" algn="ctr">
              <a:spcBef>
                <a:spcPts val="0"/>
              </a:spcBef>
              <a:spcAft>
                <a:spcPts val="0"/>
              </a:spcAft>
              <a:buClr>
                <a:schemeClr val="accent1"/>
              </a:buClr>
              <a:buSzPts val="2000"/>
              <a:buNone/>
              <a:defRPr>
                <a:solidFill>
                  <a:schemeClr val="accent1"/>
                </a:solidFill>
              </a:defRPr>
            </a:lvl5pPr>
            <a:lvl6pPr lvl="5" algn="ctr">
              <a:spcBef>
                <a:spcPts val="0"/>
              </a:spcBef>
              <a:spcAft>
                <a:spcPts val="0"/>
              </a:spcAft>
              <a:buClr>
                <a:schemeClr val="accent1"/>
              </a:buClr>
              <a:buSzPts val="2000"/>
              <a:buNone/>
              <a:defRPr>
                <a:solidFill>
                  <a:schemeClr val="accent1"/>
                </a:solidFill>
              </a:defRPr>
            </a:lvl6pPr>
            <a:lvl7pPr lvl="6" algn="ctr">
              <a:spcBef>
                <a:spcPts val="0"/>
              </a:spcBef>
              <a:spcAft>
                <a:spcPts val="0"/>
              </a:spcAft>
              <a:buClr>
                <a:schemeClr val="accent1"/>
              </a:buClr>
              <a:buSzPts val="2000"/>
              <a:buNone/>
              <a:defRPr>
                <a:solidFill>
                  <a:schemeClr val="accent1"/>
                </a:solidFill>
              </a:defRPr>
            </a:lvl7pPr>
            <a:lvl8pPr lvl="7" algn="ctr">
              <a:spcBef>
                <a:spcPts val="0"/>
              </a:spcBef>
              <a:spcAft>
                <a:spcPts val="0"/>
              </a:spcAft>
              <a:buClr>
                <a:schemeClr val="accent1"/>
              </a:buClr>
              <a:buSzPts val="2000"/>
              <a:buNone/>
              <a:defRPr>
                <a:solidFill>
                  <a:schemeClr val="accent1"/>
                </a:solidFill>
              </a:defRPr>
            </a:lvl8pPr>
            <a:lvl9pPr lvl="8" algn="ctr">
              <a:spcBef>
                <a:spcPts val="0"/>
              </a:spcBef>
              <a:spcAft>
                <a:spcPts val="0"/>
              </a:spcAft>
              <a:buClr>
                <a:schemeClr val="accent1"/>
              </a:buClr>
              <a:buSzPts val="2000"/>
              <a:buNone/>
              <a:defRPr>
                <a:solidFill>
                  <a:schemeClr val="accent1"/>
                </a:solidFi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title and body">
  <p:cSld name="CUSTOM">
    <p:bg>
      <p:bgPr>
        <a:solidFill>
          <a:schemeClr val="lt1"/>
        </a:solidFill>
        <a:effectLst/>
      </p:bgPr>
    </p:bg>
    <p:spTree>
      <p:nvGrpSpPr>
        <p:cNvPr id="1" name="Shape 141"/>
        <p:cNvGrpSpPr/>
        <p:nvPr/>
      </p:nvGrpSpPr>
      <p:grpSpPr>
        <a:xfrm>
          <a:off x="0" y="0"/>
          <a:ext cx="0" cy="0"/>
          <a:chOff x="0" y="0"/>
          <a:chExt cx="0" cy="0"/>
        </a:xfrm>
      </p:grpSpPr>
      <p:sp>
        <p:nvSpPr>
          <p:cNvPr id="142" name="Google Shape;142;p23"/>
          <p:cNvSpPr/>
          <p:nvPr/>
        </p:nvSpPr>
        <p:spPr>
          <a:xfrm>
            <a:off x="228475" y="228600"/>
            <a:ext cx="8686800" cy="86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ubik"/>
              <a:ea typeface="Rubik"/>
              <a:cs typeface="Rubik"/>
              <a:sym typeface="Rubik"/>
            </a:endParaRPr>
          </a:p>
        </p:txBody>
      </p:sp>
      <p:sp>
        <p:nvSpPr>
          <p:cNvPr id="143" name="Google Shape;143;p23"/>
          <p:cNvSpPr txBox="1">
            <a:spLocks noGrp="1"/>
          </p:cNvSpPr>
          <p:nvPr>
            <p:ph type="title"/>
          </p:nvPr>
        </p:nvSpPr>
        <p:spPr>
          <a:xfrm>
            <a:off x="635500" y="228600"/>
            <a:ext cx="7836900" cy="865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2"/>
              </a:buClr>
              <a:buSzPts val="4000"/>
              <a:buNone/>
              <a:defRPr>
                <a:solidFill>
                  <a:schemeClr val="lt2"/>
                </a:solidFill>
              </a:defRPr>
            </a:lvl1pPr>
            <a:lvl2pPr lvl="1">
              <a:spcBef>
                <a:spcPts val="0"/>
              </a:spcBef>
              <a:spcAft>
                <a:spcPts val="0"/>
              </a:spcAft>
              <a:buClr>
                <a:schemeClr val="lt2"/>
              </a:buClr>
              <a:buSzPts val="4000"/>
              <a:buNone/>
              <a:defRPr>
                <a:solidFill>
                  <a:schemeClr val="lt2"/>
                </a:solidFill>
              </a:defRPr>
            </a:lvl2pPr>
            <a:lvl3pPr lvl="2">
              <a:spcBef>
                <a:spcPts val="0"/>
              </a:spcBef>
              <a:spcAft>
                <a:spcPts val="0"/>
              </a:spcAft>
              <a:buClr>
                <a:schemeClr val="lt2"/>
              </a:buClr>
              <a:buSzPts val="4000"/>
              <a:buNone/>
              <a:defRPr>
                <a:solidFill>
                  <a:schemeClr val="lt2"/>
                </a:solidFill>
              </a:defRPr>
            </a:lvl3pPr>
            <a:lvl4pPr lvl="3">
              <a:spcBef>
                <a:spcPts val="0"/>
              </a:spcBef>
              <a:spcAft>
                <a:spcPts val="0"/>
              </a:spcAft>
              <a:buClr>
                <a:schemeClr val="lt2"/>
              </a:buClr>
              <a:buSzPts val="4000"/>
              <a:buNone/>
              <a:defRPr>
                <a:solidFill>
                  <a:schemeClr val="lt2"/>
                </a:solidFill>
              </a:defRPr>
            </a:lvl4pPr>
            <a:lvl5pPr lvl="4">
              <a:spcBef>
                <a:spcPts val="0"/>
              </a:spcBef>
              <a:spcAft>
                <a:spcPts val="0"/>
              </a:spcAft>
              <a:buClr>
                <a:schemeClr val="lt2"/>
              </a:buClr>
              <a:buSzPts val="4000"/>
              <a:buNone/>
              <a:defRPr>
                <a:solidFill>
                  <a:schemeClr val="lt2"/>
                </a:solidFill>
              </a:defRPr>
            </a:lvl5pPr>
            <a:lvl6pPr lvl="5">
              <a:spcBef>
                <a:spcPts val="0"/>
              </a:spcBef>
              <a:spcAft>
                <a:spcPts val="0"/>
              </a:spcAft>
              <a:buClr>
                <a:schemeClr val="lt2"/>
              </a:buClr>
              <a:buSzPts val="4000"/>
              <a:buNone/>
              <a:defRPr>
                <a:solidFill>
                  <a:schemeClr val="lt2"/>
                </a:solidFill>
              </a:defRPr>
            </a:lvl6pPr>
            <a:lvl7pPr lvl="6">
              <a:spcBef>
                <a:spcPts val="0"/>
              </a:spcBef>
              <a:spcAft>
                <a:spcPts val="0"/>
              </a:spcAft>
              <a:buClr>
                <a:schemeClr val="lt2"/>
              </a:buClr>
              <a:buSzPts val="4000"/>
              <a:buNone/>
              <a:defRPr>
                <a:solidFill>
                  <a:schemeClr val="lt2"/>
                </a:solidFill>
              </a:defRPr>
            </a:lvl7pPr>
            <a:lvl8pPr lvl="7">
              <a:spcBef>
                <a:spcPts val="0"/>
              </a:spcBef>
              <a:spcAft>
                <a:spcPts val="0"/>
              </a:spcAft>
              <a:buClr>
                <a:schemeClr val="lt2"/>
              </a:buClr>
              <a:buSzPts val="4000"/>
              <a:buNone/>
              <a:defRPr>
                <a:solidFill>
                  <a:schemeClr val="lt2"/>
                </a:solidFill>
              </a:defRPr>
            </a:lvl8pPr>
            <a:lvl9pPr lvl="8">
              <a:spcBef>
                <a:spcPts val="0"/>
              </a:spcBef>
              <a:spcAft>
                <a:spcPts val="0"/>
              </a:spcAft>
              <a:buClr>
                <a:schemeClr val="lt2"/>
              </a:buClr>
              <a:buSzPts val="4000"/>
              <a:buNone/>
              <a:defRPr>
                <a:solidFill>
                  <a:schemeClr val="lt2"/>
                </a:solidFill>
              </a:defRPr>
            </a:lvl9pPr>
          </a:lstStyle>
          <a:p>
            <a:endParaRPr/>
          </a:p>
        </p:txBody>
      </p:sp>
      <p:sp>
        <p:nvSpPr>
          <p:cNvPr id="144" name="Google Shape;144;p23"/>
          <p:cNvSpPr/>
          <p:nvPr/>
        </p:nvSpPr>
        <p:spPr>
          <a:xfrm>
            <a:off x="228600" y="1092900"/>
            <a:ext cx="8686800" cy="441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dk1"/>
              </a:solidFill>
              <a:latin typeface="Young Serif"/>
              <a:ea typeface="Young Serif"/>
              <a:cs typeface="Young Serif"/>
              <a:sym typeface="Young Serif"/>
            </a:endParaRPr>
          </a:p>
        </p:txBody>
      </p:sp>
      <p:sp>
        <p:nvSpPr>
          <p:cNvPr id="145" name="Google Shape;145;p23"/>
          <p:cNvSpPr txBox="1">
            <a:spLocks noGrp="1"/>
          </p:cNvSpPr>
          <p:nvPr>
            <p:ph type="subTitle" idx="1"/>
          </p:nvPr>
        </p:nvSpPr>
        <p:spPr>
          <a:xfrm>
            <a:off x="635500" y="1092900"/>
            <a:ext cx="7836900" cy="441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2000"/>
              <a:buNone/>
              <a:defRPr>
                <a:solidFill>
                  <a:schemeClr val="accent1"/>
                </a:solidFill>
              </a:defRPr>
            </a:lvl1pPr>
            <a:lvl2pPr lvl="1" algn="ctr">
              <a:spcBef>
                <a:spcPts val="0"/>
              </a:spcBef>
              <a:spcAft>
                <a:spcPts val="0"/>
              </a:spcAft>
              <a:buClr>
                <a:schemeClr val="accent1"/>
              </a:buClr>
              <a:buSzPts val="2000"/>
              <a:buNone/>
              <a:defRPr>
                <a:solidFill>
                  <a:schemeClr val="accent1"/>
                </a:solidFill>
              </a:defRPr>
            </a:lvl2pPr>
            <a:lvl3pPr lvl="2" algn="ctr">
              <a:spcBef>
                <a:spcPts val="0"/>
              </a:spcBef>
              <a:spcAft>
                <a:spcPts val="0"/>
              </a:spcAft>
              <a:buClr>
                <a:schemeClr val="accent1"/>
              </a:buClr>
              <a:buSzPts val="2000"/>
              <a:buNone/>
              <a:defRPr>
                <a:solidFill>
                  <a:schemeClr val="accent1"/>
                </a:solidFill>
              </a:defRPr>
            </a:lvl3pPr>
            <a:lvl4pPr lvl="3" algn="ctr">
              <a:spcBef>
                <a:spcPts val="0"/>
              </a:spcBef>
              <a:spcAft>
                <a:spcPts val="0"/>
              </a:spcAft>
              <a:buClr>
                <a:schemeClr val="accent1"/>
              </a:buClr>
              <a:buSzPts val="2000"/>
              <a:buNone/>
              <a:defRPr>
                <a:solidFill>
                  <a:schemeClr val="accent1"/>
                </a:solidFill>
              </a:defRPr>
            </a:lvl4pPr>
            <a:lvl5pPr lvl="4" algn="ctr">
              <a:spcBef>
                <a:spcPts val="0"/>
              </a:spcBef>
              <a:spcAft>
                <a:spcPts val="0"/>
              </a:spcAft>
              <a:buClr>
                <a:schemeClr val="accent1"/>
              </a:buClr>
              <a:buSzPts val="2000"/>
              <a:buNone/>
              <a:defRPr>
                <a:solidFill>
                  <a:schemeClr val="accent1"/>
                </a:solidFill>
              </a:defRPr>
            </a:lvl5pPr>
            <a:lvl6pPr lvl="5" algn="ctr">
              <a:spcBef>
                <a:spcPts val="0"/>
              </a:spcBef>
              <a:spcAft>
                <a:spcPts val="0"/>
              </a:spcAft>
              <a:buClr>
                <a:schemeClr val="accent1"/>
              </a:buClr>
              <a:buSzPts val="2000"/>
              <a:buNone/>
              <a:defRPr>
                <a:solidFill>
                  <a:schemeClr val="accent1"/>
                </a:solidFill>
              </a:defRPr>
            </a:lvl6pPr>
            <a:lvl7pPr lvl="6" algn="ctr">
              <a:spcBef>
                <a:spcPts val="0"/>
              </a:spcBef>
              <a:spcAft>
                <a:spcPts val="0"/>
              </a:spcAft>
              <a:buClr>
                <a:schemeClr val="accent1"/>
              </a:buClr>
              <a:buSzPts val="2000"/>
              <a:buNone/>
              <a:defRPr>
                <a:solidFill>
                  <a:schemeClr val="accent1"/>
                </a:solidFill>
              </a:defRPr>
            </a:lvl7pPr>
            <a:lvl8pPr lvl="7" algn="ctr">
              <a:spcBef>
                <a:spcPts val="0"/>
              </a:spcBef>
              <a:spcAft>
                <a:spcPts val="0"/>
              </a:spcAft>
              <a:buClr>
                <a:schemeClr val="accent1"/>
              </a:buClr>
              <a:buSzPts val="2000"/>
              <a:buNone/>
              <a:defRPr>
                <a:solidFill>
                  <a:schemeClr val="accent1"/>
                </a:solidFill>
              </a:defRPr>
            </a:lvl8pPr>
            <a:lvl9pPr lvl="8" algn="ctr">
              <a:spcBef>
                <a:spcPts val="0"/>
              </a:spcBef>
              <a:spcAft>
                <a:spcPts val="0"/>
              </a:spcAft>
              <a:buClr>
                <a:schemeClr val="accent1"/>
              </a:buClr>
              <a:buSzPts val="2000"/>
              <a:buNone/>
              <a:defRPr>
                <a:solidFill>
                  <a:schemeClr val="accent1"/>
                </a:solidFill>
              </a:defRPr>
            </a:lvl9pPr>
          </a:lstStyle>
          <a:p>
            <a:endParaRPr/>
          </a:p>
        </p:txBody>
      </p:sp>
      <p:sp>
        <p:nvSpPr>
          <p:cNvPr id="146" name="Google Shape;146;p23"/>
          <p:cNvSpPr/>
          <p:nvPr/>
        </p:nvSpPr>
        <p:spPr>
          <a:xfrm>
            <a:off x="228450" y="1762300"/>
            <a:ext cx="8686800" cy="3152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ubik"/>
              <a:ea typeface="Rubik"/>
              <a:cs typeface="Rubik"/>
              <a:sym typeface="Rubik"/>
            </a:endParaRPr>
          </a:p>
        </p:txBody>
      </p:sp>
      <p:sp>
        <p:nvSpPr>
          <p:cNvPr id="147" name="Google Shape;147;p23"/>
          <p:cNvSpPr txBox="1">
            <a:spLocks noGrp="1"/>
          </p:cNvSpPr>
          <p:nvPr>
            <p:ph type="body" idx="2"/>
          </p:nvPr>
        </p:nvSpPr>
        <p:spPr>
          <a:xfrm>
            <a:off x="456400" y="1983350"/>
            <a:ext cx="8113800" cy="2713200"/>
          </a:xfrm>
          <a:prstGeom prst="rect">
            <a:avLst/>
          </a:prstGeom>
        </p:spPr>
        <p:txBody>
          <a:bodyPr spcFirstLastPara="1" wrap="square" lIns="91425" tIns="91425" rIns="91425" bIns="91425" anchor="t" anchorCtr="0">
            <a:normAutofit/>
          </a:bodyPr>
          <a:lstStyle>
            <a:lvl1pPr marL="457200" lvl="0" indent="-314325">
              <a:spcBef>
                <a:spcPts val="0"/>
              </a:spcBef>
              <a:spcAft>
                <a:spcPts val="0"/>
              </a:spcAft>
              <a:buClr>
                <a:schemeClr val="lt2"/>
              </a:buClr>
              <a:buSzPts val="1350"/>
              <a:buChar char="●"/>
              <a:defRPr>
                <a:solidFill>
                  <a:schemeClr val="lt2"/>
                </a:solidFill>
              </a:defRPr>
            </a:lvl1pPr>
            <a:lvl2pPr marL="914400" lvl="1" indent="-314325">
              <a:spcBef>
                <a:spcPts val="0"/>
              </a:spcBef>
              <a:spcAft>
                <a:spcPts val="0"/>
              </a:spcAft>
              <a:buClr>
                <a:schemeClr val="lt2"/>
              </a:buClr>
              <a:buSzPts val="1350"/>
              <a:buChar char="○"/>
              <a:defRPr>
                <a:solidFill>
                  <a:schemeClr val="lt2"/>
                </a:solidFill>
              </a:defRPr>
            </a:lvl2pPr>
            <a:lvl3pPr marL="1371600" lvl="2" indent="-314325">
              <a:spcBef>
                <a:spcPts val="0"/>
              </a:spcBef>
              <a:spcAft>
                <a:spcPts val="0"/>
              </a:spcAft>
              <a:buClr>
                <a:schemeClr val="lt2"/>
              </a:buClr>
              <a:buSzPts val="1350"/>
              <a:buChar char="■"/>
              <a:defRPr>
                <a:solidFill>
                  <a:schemeClr val="lt2"/>
                </a:solidFill>
              </a:defRPr>
            </a:lvl3pPr>
            <a:lvl4pPr marL="1828800" lvl="3" indent="-314325">
              <a:spcBef>
                <a:spcPts val="0"/>
              </a:spcBef>
              <a:spcAft>
                <a:spcPts val="0"/>
              </a:spcAft>
              <a:buClr>
                <a:schemeClr val="lt2"/>
              </a:buClr>
              <a:buSzPts val="1350"/>
              <a:buChar char="●"/>
              <a:defRPr>
                <a:solidFill>
                  <a:schemeClr val="lt2"/>
                </a:solidFill>
              </a:defRPr>
            </a:lvl4pPr>
            <a:lvl5pPr marL="2286000" lvl="4" indent="-314325">
              <a:spcBef>
                <a:spcPts val="0"/>
              </a:spcBef>
              <a:spcAft>
                <a:spcPts val="0"/>
              </a:spcAft>
              <a:buClr>
                <a:schemeClr val="lt2"/>
              </a:buClr>
              <a:buSzPts val="1350"/>
              <a:buChar char="○"/>
              <a:defRPr>
                <a:solidFill>
                  <a:schemeClr val="lt2"/>
                </a:solidFill>
              </a:defRPr>
            </a:lvl5pPr>
            <a:lvl6pPr marL="2743200" lvl="5" indent="-314325">
              <a:spcBef>
                <a:spcPts val="0"/>
              </a:spcBef>
              <a:spcAft>
                <a:spcPts val="0"/>
              </a:spcAft>
              <a:buClr>
                <a:schemeClr val="lt2"/>
              </a:buClr>
              <a:buSzPts val="1350"/>
              <a:buChar char="■"/>
              <a:defRPr>
                <a:solidFill>
                  <a:schemeClr val="lt2"/>
                </a:solidFill>
              </a:defRPr>
            </a:lvl6pPr>
            <a:lvl7pPr marL="3200400" lvl="6" indent="-314325">
              <a:spcBef>
                <a:spcPts val="0"/>
              </a:spcBef>
              <a:spcAft>
                <a:spcPts val="0"/>
              </a:spcAft>
              <a:buClr>
                <a:schemeClr val="lt2"/>
              </a:buClr>
              <a:buSzPts val="1350"/>
              <a:buChar char="●"/>
              <a:defRPr>
                <a:solidFill>
                  <a:schemeClr val="lt2"/>
                </a:solidFill>
              </a:defRPr>
            </a:lvl7pPr>
            <a:lvl8pPr marL="3657600" lvl="7" indent="-314325">
              <a:spcBef>
                <a:spcPts val="0"/>
              </a:spcBef>
              <a:spcAft>
                <a:spcPts val="0"/>
              </a:spcAft>
              <a:buClr>
                <a:schemeClr val="lt2"/>
              </a:buClr>
              <a:buSzPts val="1350"/>
              <a:buChar char="○"/>
              <a:defRPr>
                <a:solidFill>
                  <a:schemeClr val="lt2"/>
                </a:solidFill>
              </a:defRPr>
            </a:lvl8pPr>
            <a:lvl9pPr marL="4114800" lvl="8" indent="-314325">
              <a:spcBef>
                <a:spcPts val="0"/>
              </a:spcBef>
              <a:spcAft>
                <a:spcPts val="0"/>
              </a:spcAft>
              <a:buClr>
                <a:schemeClr val="lt2"/>
              </a:buClr>
              <a:buSzPts val="1350"/>
              <a:buChar char="■"/>
              <a:defRPr>
                <a:solidFill>
                  <a:schemeClr val="lt2"/>
                </a:solidFill>
              </a:defRPr>
            </a:lvl9pPr>
          </a:lstStyle>
          <a:p>
            <a:endParaRPr/>
          </a:p>
        </p:txBody>
      </p:sp>
      <p:sp>
        <p:nvSpPr>
          <p:cNvPr id="148" name="Google Shape;148;p23"/>
          <p:cNvSpPr txBox="1">
            <a:spLocks noGrp="1"/>
          </p:cNvSpPr>
          <p:nvPr>
            <p:ph type="sldNum" idx="12"/>
          </p:nvPr>
        </p:nvSpPr>
        <p:spPr>
          <a:xfrm>
            <a:off x="8595308" y="4749892"/>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e column and image">
  <p:cSld name="CUSTOM_1">
    <p:bg>
      <p:bgPr>
        <a:solidFill>
          <a:schemeClr val="lt1"/>
        </a:solidFill>
        <a:effectLst/>
      </p:bgPr>
    </p:bg>
    <p:spTree>
      <p:nvGrpSpPr>
        <p:cNvPr id="1" name="Shape 149"/>
        <p:cNvGrpSpPr/>
        <p:nvPr/>
      </p:nvGrpSpPr>
      <p:grpSpPr>
        <a:xfrm>
          <a:off x="0" y="0"/>
          <a:ext cx="0" cy="0"/>
          <a:chOff x="0" y="0"/>
          <a:chExt cx="0" cy="0"/>
        </a:xfrm>
      </p:grpSpPr>
      <p:sp>
        <p:nvSpPr>
          <p:cNvPr id="150" name="Google Shape;150;p24"/>
          <p:cNvSpPr/>
          <p:nvPr/>
        </p:nvSpPr>
        <p:spPr>
          <a:xfrm>
            <a:off x="228475" y="228600"/>
            <a:ext cx="8686800" cy="86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ubik"/>
              <a:ea typeface="Rubik"/>
              <a:cs typeface="Rubik"/>
              <a:sym typeface="Rubik"/>
            </a:endParaRPr>
          </a:p>
        </p:txBody>
      </p:sp>
      <p:sp>
        <p:nvSpPr>
          <p:cNvPr id="151" name="Google Shape;151;p24"/>
          <p:cNvSpPr txBox="1">
            <a:spLocks noGrp="1"/>
          </p:cNvSpPr>
          <p:nvPr>
            <p:ph type="title"/>
          </p:nvPr>
        </p:nvSpPr>
        <p:spPr>
          <a:xfrm>
            <a:off x="635500" y="228600"/>
            <a:ext cx="7836900" cy="865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2"/>
              </a:buClr>
              <a:buSzPts val="4000"/>
              <a:buNone/>
              <a:defRPr>
                <a:solidFill>
                  <a:schemeClr val="lt2"/>
                </a:solidFill>
              </a:defRPr>
            </a:lvl1pPr>
            <a:lvl2pPr lvl="1">
              <a:spcBef>
                <a:spcPts val="0"/>
              </a:spcBef>
              <a:spcAft>
                <a:spcPts val="0"/>
              </a:spcAft>
              <a:buClr>
                <a:schemeClr val="lt2"/>
              </a:buClr>
              <a:buSzPts val="4000"/>
              <a:buNone/>
              <a:defRPr>
                <a:solidFill>
                  <a:schemeClr val="lt2"/>
                </a:solidFill>
              </a:defRPr>
            </a:lvl2pPr>
            <a:lvl3pPr lvl="2">
              <a:spcBef>
                <a:spcPts val="0"/>
              </a:spcBef>
              <a:spcAft>
                <a:spcPts val="0"/>
              </a:spcAft>
              <a:buClr>
                <a:schemeClr val="lt2"/>
              </a:buClr>
              <a:buSzPts val="4000"/>
              <a:buNone/>
              <a:defRPr>
                <a:solidFill>
                  <a:schemeClr val="lt2"/>
                </a:solidFill>
              </a:defRPr>
            </a:lvl3pPr>
            <a:lvl4pPr lvl="3">
              <a:spcBef>
                <a:spcPts val="0"/>
              </a:spcBef>
              <a:spcAft>
                <a:spcPts val="0"/>
              </a:spcAft>
              <a:buClr>
                <a:schemeClr val="lt2"/>
              </a:buClr>
              <a:buSzPts val="4000"/>
              <a:buNone/>
              <a:defRPr>
                <a:solidFill>
                  <a:schemeClr val="lt2"/>
                </a:solidFill>
              </a:defRPr>
            </a:lvl4pPr>
            <a:lvl5pPr lvl="4">
              <a:spcBef>
                <a:spcPts val="0"/>
              </a:spcBef>
              <a:spcAft>
                <a:spcPts val="0"/>
              </a:spcAft>
              <a:buClr>
                <a:schemeClr val="lt2"/>
              </a:buClr>
              <a:buSzPts val="4000"/>
              <a:buNone/>
              <a:defRPr>
                <a:solidFill>
                  <a:schemeClr val="lt2"/>
                </a:solidFill>
              </a:defRPr>
            </a:lvl5pPr>
            <a:lvl6pPr lvl="5">
              <a:spcBef>
                <a:spcPts val="0"/>
              </a:spcBef>
              <a:spcAft>
                <a:spcPts val="0"/>
              </a:spcAft>
              <a:buClr>
                <a:schemeClr val="lt2"/>
              </a:buClr>
              <a:buSzPts val="4000"/>
              <a:buNone/>
              <a:defRPr>
                <a:solidFill>
                  <a:schemeClr val="lt2"/>
                </a:solidFill>
              </a:defRPr>
            </a:lvl6pPr>
            <a:lvl7pPr lvl="6">
              <a:spcBef>
                <a:spcPts val="0"/>
              </a:spcBef>
              <a:spcAft>
                <a:spcPts val="0"/>
              </a:spcAft>
              <a:buClr>
                <a:schemeClr val="lt2"/>
              </a:buClr>
              <a:buSzPts val="4000"/>
              <a:buNone/>
              <a:defRPr>
                <a:solidFill>
                  <a:schemeClr val="lt2"/>
                </a:solidFill>
              </a:defRPr>
            </a:lvl7pPr>
            <a:lvl8pPr lvl="7">
              <a:spcBef>
                <a:spcPts val="0"/>
              </a:spcBef>
              <a:spcAft>
                <a:spcPts val="0"/>
              </a:spcAft>
              <a:buClr>
                <a:schemeClr val="lt2"/>
              </a:buClr>
              <a:buSzPts val="4000"/>
              <a:buNone/>
              <a:defRPr>
                <a:solidFill>
                  <a:schemeClr val="lt2"/>
                </a:solidFill>
              </a:defRPr>
            </a:lvl8pPr>
            <a:lvl9pPr lvl="8">
              <a:spcBef>
                <a:spcPts val="0"/>
              </a:spcBef>
              <a:spcAft>
                <a:spcPts val="0"/>
              </a:spcAft>
              <a:buClr>
                <a:schemeClr val="lt2"/>
              </a:buClr>
              <a:buSzPts val="4000"/>
              <a:buNone/>
              <a:defRPr>
                <a:solidFill>
                  <a:schemeClr val="lt2"/>
                </a:solidFill>
              </a:defRPr>
            </a:lvl9pPr>
          </a:lstStyle>
          <a:p>
            <a:endParaRPr/>
          </a:p>
        </p:txBody>
      </p:sp>
      <p:sp>
        <p:nvSpPr>
          <p:cNvPr id="152" name="Google Shape;152;p24"/>
          <p:cNvSpPr/>
          <p:nvPr/>
        </p:nvSpPr>
        <p:spPr>
          <a:xfrm>
            <a:off x="228600" y="1092900"/>
            <a:ext cx="8686800" cy="441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dk1"/>
              </a:solidFill>
              <a:latin typeface="Young Serif"/>
              <a:ea typeface="Young Serif"/>
              <a:cs typeface="Young Serif"/>
              <a:sym typeface="Young Serif"/>
            </a:endParaRPr>
          </a:p>
        </p:txBody>
      </p:sp>
      <p:sp>
        <p:nvSpPr>
          <p:cNvPr id="153" name="Google Shape;153;p24"/>
          <p:cNvSpPr txBox="1">
            <a:spLocks noGrp="1"/>
          </p:cNvSpPr>
          <p:nvPr>
            <p:ph type="subTitle" idx="1"/>
          </p:nvPr>
        </p:nvSpPr>
        <p:spPr>
          <a:xfrm>
            <a:off x="635500" y="1092900"/>
            <a:ext cx="7836900" cy="441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2000"/>
              <a:buNone/>
              <a:defRPr>
                <a:solidFill>
                  <a:schemeClr val="accent1"/>
                </a:solidFill>
              </a:defRPr>
            </a:lvl1pPr>
            <a:lvl2pPr lvl="1" algn="ctr">
              <a:spcBef>
                <a:spcPts val="0"/>
              </a:spcBef>
              <a:spcAft>
                <a:spcPts val="0"/>
              </a:spcAft>
              <a:buClr>
                <a:schemeClr val="accent1"/>
              </a:buClr>
              <a:buSzPts val="2000"/>
              <a:buNone/>
              <a:defRPr>
                <a:solidFill>
                  <a:schemeClr val="accent1"/>
                </a:solidFill>
              </a:defRPr>
            </a:lvl2pPr>
            <a:lvl3pPr lvl="2" algn="ctr">
              <a:spcBef>
                <a:spcPts val="0"/>
              </a:spcBef>
              <a:spcAft>
                <a:spcPts val="0"/>
              </a:spcAft>
              <a:buClr>
                <a:schemeClr val="accent1"/>
              </a:buClr>
              <a:buSzPts val="2000"/>
              <a:buNone/>
              <a:defRPr>
                <a:solidFill>
                  <a:schemeClr val="accent1"/>
                </a:solidFill>
              </a:defRPr>
            </a:lvl3pPr>
            <a:lvl4pPr lvl="3" algn="ctr">
              <a:spcBef>
                <a:spcPts val="0"/>
              </a:spcBef>
              <a:spcAft>
                <a:spcPts val="0"/>
              </a:spcAft>
              <a:buClr>
                <a:schemeClr val="accent1"/>
              </a:buClr>
              <a:buSzPts val="2000"/>
              <a:buNone/>
              <a:defRPr>
                <a:solidFill>
                  <a:schemeClr val="accent1"/>
                </a:solidFill>
              </a:defRPr>
            </a:lvl4pPr>
            <a:lvl5pPr lvl="4" algn="ctr">
              <a:spcBef>
                <a:spcPts val="0"/>
              </a:spcBef>
              <a:spcAft>
                <a:spcPts val="0"/>
              </a:spcAft>
              <a:buClr>
                <a:schemeClr val="accent1"/>
              </a:buClr>
              <a:buSzPts val="2000"/>
              <a:buNone/>
              <a:defRPr>
                <a:solidFill>
                  <a:schemeClr val="accent1"/>
                </a:solidFill>
              </a:defRPr>
            </a:lvl5pPr>
            <a:lvl6pPr lvl="5" algn="ctr">
              <a:spcBef>
                <a:spcPts val="0"/>
              </a:spcBef>
              <a:spcAft>
                <a:spcPts val="0"/>
              </a:spcAft>
              <a:buClr>
                <a:schemeClr val="accent1"/>
              </a:buClr>
              <a:buSzPts val="2000"/>
              <a:buNone/>
              <a:defRPr>
                <a:solidFill>
                  <a:schemeClr val="accent1"/>
                </a:solidFill>
              </a:defRPr>
            </a:lvl6pPr>
            <a:lvl7pPr lvl="6" algn="ctr">
              <a:spcBef>
                <a:spcPts val="0"/>
              </a:spcBef>
              <a:spcAft>
                <a:spcPts val="0"/>
              </a:spcAft>
              <a:buClr>
                <a:schemeClr val="accent1"/>
              </a:buClr>
              <a:buSzPts val="2000"/>
              <a:buNone/>
              <a:defRPr>
                <a:solidFill>
                  <a:schemeClr val="accent1"/>
                </a:solidFill>
              </a:defRPr>
            </a:lvl7pPr>
            <a:lvl8pPr lvl="7" algn="ctr">
              <a:spcBef>
                <a:spcPts val="0"/>
              </a:spcBef>
              <a:spcAft>
                <a:spcPts val="0"/>
              </a:spcAft>
              <a:buClr>
                <a:schemeClr val="accent1"/>
              </a:buClr>
              <a:buSzPts val="2000"/>
              <a:buNone/>
              <a:defRPr>
                <a:solidFill>
                  <a:schemeClr val="accent1"/>
                </a:solidFill>
              </a:defRPr>
            </a:lvl8pPr>
            <a:lvl9pPr lvl="8" algn="ctr">
              <a:spcBef>
                <a:spcPts val="0"/>
              </a:spcBef>
              <a:spcAft>
                <a:spcPts val="0"/>
              </a:spcAft>
              <a:buClr>
                <a:schemeClr val="accent1"/>
              </a:buClr>
              <a:buSzPts val="2000"/>
              <a:buNone/>
              <a:defRPr>
                <a:solidFill>
                  <a:schemeClr val="accent1"/>
                </a:solidFill>
              </a:defRPr>
            </a:lvl9pPr>
          </a:lstStyle>
          <a:p>
            <a:endParaRPr/>
          </a:p>
        </p:txBody>
      </p:sp>
      <p:sp>
        <p:nvSpPr>
          <p:cNvPr id="154" name="Google Shape;154;p24"/>
          <p:cNvSpPr>
            <a:spLocks noGrp="1"/>
          </p:cNvSpPr>
          <p:nvPr>
            <p:ph type="pic" idx="2"/>
          </p:nvPr>
        </p:nvSpPr>
        <p:spPr>
          <a:xfrm>
            <a:off x="4685900" y="1762300"/>
            <a:ext cx="4229400" cy="3152400"/>
          </a:xfrm>
          <a:prstGeom prst="rect">
            <a:avLst/>
          </a:prstGeom>
          <a:noFill/>
          <a:ln>
            <a:noFill/>
          </a:ln>
        </p:spPr>
      </p:sp>
      <p:sp>
        <p:nvSpPr>
          <p:cNvPr id="155" name="Google Shape;155;p24"/>
          <p:cNvSpPr/>
          <p:nvPr/>
        </p:nvSpPr>
        <p:spPr>
          <a:xfrm>
            <a:off x="228450" y="1762300"/>
            <a:ext cx="4229400" cy="3152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ubik"/>
              <a:ea typeface="Rubik"/>
              <a:cs typeface="Rubik"/>
              <a:sym typeface="Rubik"/>
            </a:endParaRPr>
          </a:p>
        </p:txBody>
      </p:sp>
      <p:sp>
        <p:nvSpPr>
          <p:cNvPr id="156" name="Google Shape;156;p24"/>
          <p:cNvSpPr txBox="1">
            <a:spLocks noGrp="1"/>
          </p:cNvSpPr>
          <p:nvPr>
            <p:ph type="body" idx="3"/>
          </p:nvPr>
        </p:nvSpPr>
        <p:spPr>
          <a:xfrm>
            <a:off x="456400" y="1983350"/>
            <a:ext cx="3780300" cy="2713200"/>
          </a:xfrm>
          <a:prstGeom prst="rect">
            <a:avLst/>
          </a:prstGeom>
        </p:spPr>
        <p:txBody>
          <a:bodyPr spcFirstLastPara="1" wrap="square" lIns="91425" tIns="91425" rIns="91425" bIns="91425" anchor="t" anchorCtr="0">
            <a:normAutofit/>
          </a:bodyPr>
          <a:lstStyle>
            <a:lvl1pPr marL="457200" lvl="0" indent="-314325">
              <a:spcBef>
                <a:spcPts val="0"/>
              </a:spcBef>
              <a:spcAft>
                <a:spcPts val="0"/>
              </a:spcAft>
              <a:buClr>
                <a:schemeClr val="lt2"/>
              </a:buClr>
              <a:buSzPts val="1350"/>
              <a:buChar char="●"/>
              <a:defRPr>
                <a:solidFill>
                  <a:schemeClr val="lt2"/>
                </a:solidFill>
              </a:defRPr>
            </a:lvl1pPr>
            <a:lvl2pPr marL="914400" lvl="1" indent="-314325">
              <a:spcBef>
                <a:spcPts val="0"/>
              </a:spcBef>
              <a:spcAft>
                <a:spcPts val="0"/>
              </a:spcAft>
              <a:buClr>
                <a:schemeClr val="lt2"/>
              </a:buClr>
              <a:buSzPts val="1350"/>
              <a:buChar char="○"/>
              <a:defRPr>
                <a:solidFill>
                  <a:schemeClr val="lt2"/>
                </a:solidFill>
              </a:defRPr>
            </a:lvl2pPr>
            <a:lvl3pPr marL="1371600" lvl="2" indent="-314325">
              <a:spcBef>
                <a:spcPts val="0"/>
              </a:spcBef>
              <a:spcAft>
                <a:spcPts val="0"/>
              </a:spcAft>
              <a:buClr>
                <a:schemeClr val="lt2"/>
              </a:buClr>
              <a:buSzPts val="1350"/>
              <a:buChar char="■"/>
              <a:defRPr>
                <a:solidFill>
                  <a:schemeClr val="lt2"/>
                </a:solidFill>
              </a:defRPr>
            </a:lvl3pPr>
            <a:lvl4pPr marL="1828800" lvl="3" indent="-314325">
              <a:spcBef>
                <a:spcPts val="0"/>
              </a:spcBef>
              <a:spcAft>
                <a:spcPts val="0"/>
              </a:spcAft>
              <a:buClr>
                <a:schemeClr val="lt2"/>
              </a:buClr>
              <a:buSzPts val="1350"/>
              <a:buChar char="●"/>
              <a:defRPr>
                <a:solidFill>
                  <a:schemeClr val="lt2"/>
                </a:solidFill>
              </a:defRPr>
            </a:lvl4pPr>
            <a:lvl5pPr marL="2286000" lvl="4" indent="-314325">
              <a:spcBef>
                <a:spcPts val="0"/>
              </a:spcBef>
              <a:spcAft>
                <a:spcPts val="0"/>
              </a:spcAft>
              <a:buClr>
                <a:schemeClr val="lt2"/>
              </a:buClr>
              <a:buSzPts val="1350"/>
              <a:buChar char="○"/>
              <a:defRPr>
                <a:solidFill>
                  <a:schemeClr val="lt2"/>
                </a:solidFill>
              </a:defRPr>
            </a:lvl5pPr>
            <a:lvl6pPr marL="2743200" lvl="5" indent="-314325">
              <a:spcBef>
                <a:spcPts val="0"/>
              </a:spcBef>
              <a:spcAft>
                <a:spcPts val="0"/>
              </a:spcAft>
              <a:buClr>
                <a:schemeClr val="lt2"/>
              </a:buClr>
              <a:buSzPts val="1350"/>
              <a:buChar char="■"/>
              <a:defRPr>
                <a:solidFill>
                  <a:schemeClr val="lt2"/>
                </a:solidFill>
              </a:defRPr>
            </a:lvl6pPr>
            <a:lvl7pPr marL="3200400" lvl="6" indent="-314325">
              <a:spcBef>
                <a:spcPts val="0"/>
              </a:spcBef>
              <a:spcAft>
                <a:spcPts val="0"/>
              </a:spcAft>
              <a:buClr>
                <a:schemeClr val="lt2"/>
              </a:buClr>
              <a:buSzPts val="1350"/>
              <a:buChar char="●"/>
              <a:defRPr>
                <a:solidFill>
                  <a:schemeClr val="lt2"/>
                </a:solidFill>
              </a:defRPr>
            </a:lvl7pPr>
            <a:lvl8pPr marL="3657600" lvl="7" indent="-314325">
              <a:spcBef>
                <a:spcPts val="0"/>
              </a:spcBef>
              <a:spcAft>
                <a:spcPts val="0"/>
              </a:spcAft>
              <a:buClr>
                <a:schemeClr val="lt2"/>
              </a:buClr>
              <a:buSzPts val="1350"/>
              <a:buChar char="○"/>
              <a:defRPr>
                <a:solidFill>
                  <a:schemeClr val="lt2"/>
                </a:solidFill>
              </a:defRPr>
            </a:lvl8pPr>
            <a:lvl9pPr marL="4114800" lvl="8" indent="-314325">
              <a:spcBef>
                <a:spcPts val="0"/>
              </a:spcBef>
              <a:spcAft>
                <a:spcPts val="0"/>
              </a:spcAft>
              <a:buClr>
                <a:schemeClr val="lt2"/>
              </a:buClr>
              <a:buSzPts val="1350"/>
              <a:buChar char="■"/>
              <a:defRPr>
                <a:solidFill>
                  <a:schemeClr val="lt2"/>
                </a:solidFill>
              </a:defRPr>
            </a:lvl9pPr>
          </a:lstStyle>
          <a:p>
            <a:endParaRPr/>
          </a:p>
        </p:txBody>
      </p:sp>
      <p:sp>
        <p:nvSpPr>
          <p:cNvPr id="157" name="Google Shape;157;p24"/>
          <p:cNvSpPr txBox="1">
            <a:spLocks noGrp="1"/>
          </p:cNvSpPr>
          <p:nvPr>
            <p:ph type="sldNum" idx="12"/>
          </p:nvPr>
        </p:nvSpPr>
        <p:spPr>
          <a:xfrm>
            <a:off x="8595308" y="4749892"/>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three columns and image 1">
  <p:cSld name="CUSTOM_2">
    <p:bg>
      <p:bgPr>
        <a:solidFill>
          <a:schemeClr val="lt1"/>
        </a:solidFill>
        <a:effectLst/>
      </p:bgPr>
    </p:bg>
    <p:spTree>
      <p:nvGrpSpPr>
        <p:cNvPr id="1" name="Shape 158"/>
        <p:cNvGrpSpPr/>
        <p:nvPr/>
      </p:nvGrpSpPr>
      <p:grpSpPr>
        <a:xfrm>
          <a:off x="0" y="0"/>
          <a:ext cx="0" cy="0"/>
          <a:chOff x="0" y="0"/>
          <a:chExt cx="0" cy="0"/>
        </a:xfrm>
      </p:grpSpPr>
      <p:sp>
        <p:nvSpPr>
          <p:cNvPr id="159" name="Google Shape;159;p25"/>
          <p:cNvSpPr/>
          <p:nvPr/>
        </p:nvSpPr>
        <p:spPr>
          <a:xfrm>
            <a:off x="228475" y="228600"/>
            <a:ext cx="8686800" cy="86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ubik"/>
              <a:ea typeface="Rubik"/>
              <a:cs typeface="Rubik"/>
              <a:sym typeface="Rubik"/>
            </a:endParaRPr>
          </a:p>
        </p:txBody>
      </p:sp>
      <p:sp>
        <p:nvSpPr>
          <p:cNvPr id="160" name="Google Shape;160;p25"/>
          <p:cNvSpPr txBox="1">
            <a:spLocks noGrp="1"/>
          </p:cNvSpPr>
          <p:nvPr>
            <p:ph type="title"/>
          </p:nvPr>
        </p:nvSpPr>
        <p:spPr>
          <a:xfrm>
            <a:off x="635500" y="228600"/>
            <a:ext cx="7836900" cy="865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2"/>
              </a:buClr>
              <a:buSzPts val="4000"/>
              <a:buNone/>
              <a:defRPr>
                <a:solidFill>
                  <a:schemeClr val="lt2"/>
                </a:solidFill>
              </a:defRPr>
            </a:lvl1pPr>
            <a:lvl2pPr lvl="1">
              <a:spcBef>
                <a:spcPts val="0"/>
              </a:spcBef>
              <a:spcAft>
                <a:spcPts val="0"/>
              </a:spcAft>
              <a:buClr>
                <a:schemeClr val="lt2"/>
              </a:buClr>
              <a:buSzPts val="4000"/>
              <a:buNone/>
              <a:defRPr>
                <a:solidFill>
                  <a:schemeClr val="lt2"/>
                </a:solidFill>
              </a:defRPr>
            </a:lvl2pPr>
            <a:lvl3pPr lvl="2">
              <a:spcBef>
                <a:spcPts val="0"/>
              </a:spcBef>
              <a:spcAft>
                <a:spcPts val="0"/>
              </a:spcAft>
              <a:buClr>
                <a:schemeClr val="lt2"/>
              </a:buClr>
              <a:buSzPts val="4000"/>
              <a:buNone/>
              <a:defRPr>
                <a:solidFill>
                  <a:schemeClr val="lt2"/>
                </a:solidFill>
              </a:defRPr>
            </a:lvl3pPr>
            <a:lvl4pPr lvl="3">
              <a:spcBef>
                <a:spcPts val="0"/>
              </a:spcBef>
              <a:spcAft>
                <a:spcPts val="0"/>
              </a:spcAft>
              <a:buClr>
                <a:schemeClr val="lt2"/>
              </a:buClr>
              <a:buSzPts val="4000"/>
              <a:buNone/>
              <a:defRPr>
                <a:solidFill>
                  <a:schemeClr val="lt2"/>
                </a:solidFill>
              </a:defRPr>
            </a:lvl4pPr>
            <a:lvl5pPr lvl="4">
              <a:spcBef>
                <a:spcPts val="0"/>
              </a:spcBef>
              <a:spcAft>
                <a:spcPts val="0"/>
              </a:spcAft>
              <a:buClr>
                <a:schemeClr val="lt2"/>
              </a:buClr>
              <a:buSzPts val="4000"/>
              <a:buNone/>
              <a:defRPr>
                <a:solidFill>
                  <a:schemeClr val="lt2"/>
                </a:solidFill>
              </a:defRPr>
            </a:lvl5pPr>
            <a:lvl6pPr lvl="5">
              <a:spcBef>
                <a:spcPts val="0"/>
              </a:spcBef>
              <a:spcAft>
                <a:spcPts val="0"/>
              </a:spcAft>
              <a:buClr>
                <a:schemeClr val="lt2"/>
              </a:buClr>
              <a:buSzPts val="4000"/>
              <a:buNone/>
              <a:defRPr>
                <a:solidFill>
                  <a:schemeClr val="lt2"/>
                </a:solidFill>
              </a:defRPr>
            </a:lvl6pPr>
            <a:lvl7pPr lvl="6">
              <a:spcBef>
                <a:spcPts val="0"/>
              </a:spcBef>
              <a:spcAft>
                <a:spcPts val="0"/>
              </a:spcAft>
              <a:buClr>
                <a:schemeClr val="lt2"/>
              </a:buClr>
              <a:buSzPts val="4000"/>
              <a:buNone/>
              <a:defRPr>
                <a:solidFill>
                  <a:schemeClr val="lt2"/>
                </a:solidFill>
              </a:defRPr>
            </a:lvl7pPr>
            <a:lvl8pPr lvl="7">
              <a:spcBef>
                <a:spcPts val="0"/>
              </a:spcBef>
              <a:spcAft>
                <a:spcPts val="0"/>
              </a:spcAft>
              <a:buClr>
                <a:schemeClr val="lt2"/>
              </a:buClr>
              <a:buSzPts val="4000"/>
              <a:buNone/>
              <a:defRPr>
                <a:solidFill>
                  <a:schemeClr val="lt2"/>
                </a:solidFill>
              </a:defRPr>
            </a:lvl8pPr>
            <a:lvl9pPr lvl="8">
              <a:spcBef>
                <a:spcPts val="0"/>
              </a:spcBef>
              <a:spcAft>
                <a:spcPts val="0"/>
              </a:spcAft>
              <a:buClr>
                <a:schemeClr val="lt2"/>
              </a:buClr>
              <a:buSzPts val="4000"/>
              <a:buNone/>
              <a:defRPr>
                <a:solidFill>
                  <a:schemeClr val="lt2"/>
                </a:solidFill>
              </a:defRPr>
            </a:lvl9pPr>
          </a:lstStyle>
          <a:p>
            <a:endParaRPr/>
          </a:p>
        </p:txBody>
      </p:sp>
      <p:sp>
        <p:nvSpPr>
          <p:cNvPr id="161" name="Google Shape;161;p25"/>
          <p:cNvSpPr/>
          <p:nvPr/>
        </p:nvSpPr>
        <p:spPr>
          <a:xfrm>
            <a:off x="228600" y="1322475"/>
            <a:ext cx="2768700" cy="450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Young Serif"/>
              <a:ea typeface="Young Serif"/>
              <a:cs typeface="Young Serif"/>
              <a:sym typeface="Young Serif"/>
            </a:endParaRPr>
          </a:p>
        </p:txBody>
      </p:sp>
      <p:sp>
        <p:nvSpPr>
          <p:cNvPr id="162" name="Google Shape;162;p25"/>
          <p:cNvSpPr txBox="1">
            <a:spLocks noGrp="1"/>
          </p:cNvSpPr>
          <p:nvPr>
            <p:ph type="subTitle" idx="1"/>
          </p:nvPr>
        </p:nvSpPr>
        <p:spPr>
          <a:xfrm>
            <a:off x="228600" y="1322450"/>
            <a:ext cx="2768700" cy="450900"/>
          </a:xfrm>
          <a:prstGeom prst="rect">
            <a:avLst/>
          </a:prstGeom>
        </p:spPr>
        <p:txBody>
          <a:bodyPr spcFirstLastPara="1" wrap="square" lIns="171450" tIns="91425" rIns="91425" bIns="91425" anchor="ctr" anchorCtr="0">
            <a:noAutofit/>
          </a:bodyPr>
          <a:lstStyle>
            <a:lvl1pPr lvl="0">
              <a:spcBef>
                <a:spcPts val="0"/>
              </a:spcBef>
              <a:spcAft>
                <a:spcPts val="0"/>
              </a:spcAft>
              <a:buClr>
                <a:schemeClr val="accent1"/>
              </a:buClr>
              <a:buSzPts val="1400"/>
              <a:buNone/>
              <a:defRPr sz="1400">
                <a:solidFill>
                  <a:schemeClr val="accent1"/>
                </a:solidFill>
              </a:defRPr>
            </a:lvl1pPr>
            <a:lvl2pPr lvl="1">
              <a:spcBef>
                <a:spcPts val="0"/>
              </a:spcBef>
              <a:spcAft>
                <a:spcPts val="0"/>
              </a:spcAft>
              <a:buClr>
                <a:schemeClr val="accent1"/>
              </a:buClr>
              <a:buSzPts val="1400"/>
              <a:buNone/>
              <a:defRPr sz="1400">
                <a:solidFill>
                  <a:schemeClr val="accent1"/>
                </a:solidFill>
              </a:defRPr>
            </a:lvl2pPr>
            <a:lvl3pPr lvl="2">
              <a:spcBef>
                <a:spcPts val="0"/>
              </a:spcBef>
              <a:spcAft>
                <a:spcPts val="0"/>
              </a:spcAft>
              <a:buClr>
                <a:schemeClr val="accent1"/>
              </a:buClr>
              <a:buSzPts val="1400"/>
              <a:buNone/>
              <a:defRPr sz="1400">
                <a:solidFill>
                  <a:schemeClr val="accent1"/>
                </a:solidFill>
              </a:defRPr>
            </a:lvl3pPr>
            <a:lvl4pPr lvl="3">
              <a:spcBef>
                <a:spcPts val="0"/>
              </a:spcBef>
              <a:spcAft>
                <a:spcPts val="0"/>
              </a:spcAft>
              <a:buClr>
                <a:schemeClr val="accent1"/>
              </a:buClr>
              <a:buSzPts val="1400"/>
              <a:buNone/>
              <a:defRPr sz="1400">
                <a:solidFill>
                  <a:schemeClr val="accent1"/>
                </a:solidFill>
              </a:defRPr>
            </a:lvl4pPr>
            <a:lvl5pPr lvl="4">
              <a:spcBef>
                <a:spcPts val="0"/>
              </a:spcBef>
              <a:spcAft>
                <a:spcPts val="0"/>
              </a:spcAft>
              <a:buClr>
                <a:schemeClr val="accent1"/>
              </a:buClr>
              <a:buSzPts val="1400"/>
              <a:buNone/>
              <a:defRPr sz="1400">
                <a:solidFill>
                  <a:schemeClr val="accent1"/>
                </a:solidFill>
              </a:defRPr>
            </a:lvl5pPr>
            <a:lvl6pPr lvl="5">
              <a:spcBef>
                <a:spcPts val="0"/>
              </a:spcBef>
              <a:spcAft>
                <a:spcPts val="0"/>
              </a:spcAft>
              <a:buClr>
                <a:schemeClr val="accent1"/>
              </a:buClr>
              <a:buSzPts val="1400"/>
              <a:buNone/>
              <a:defRPr sz="1400">
                <a:solidFill>
                  <a:schemeClr val="accent1"/>
                </a:solidFill>
              </a:defRPr>
            </a:lvl6pPr>
            <a:lvl7pPr lvl="6">
              <a:spcBef>
                <a:spcPts val="0"/>
              </a:spcBef>
              <a:spcAft>
                <a:spcPts val="0"/>
              </a:spcAft>
              <a:buClr>
                <a:schemeClr val="accent1"/>
              </a:buClr>
              <a:buSzPts val="1400"/>
              <a:buNone/>
              <a:defRPr sz="1400">
                <a:solidFill>
                  <a:schemeClr val="accent1"/>
                </a:solidFill>
              </a:defRPr>
            </a:lvl7pPr>
            <a:lvl8pPr lvl="7">
              <a:spcBef>
                <a:spcPts val="0"/>
              </a:spcBef>
              <a:spcAft>
                <a:spcPts val="0"/>
              </a:spcAft>
              <a:buClr>
                <a:schemeClr val="accent1"/>
              </a:buClr>
              <a:buSzPts val="1400"/>
              <a:buNone/>
              <a:defRPr sz="1400">
                <a:solidFill>
                  <a:schemeClr val="accent1"/>
                </a:solidFill>
              </a:defRPr>
            </a:lvl8pPr>
            <a:lvl9pPr lvl="8">
              <a:spcBef>
                <a:spcPts val="0"/>
              </a:spcBef>
              <a:spcAft>
                <a:spcPts val="0"/>
              </a:spcAft>
              <a:buClr>
                <a:schemeClr val="accent1"/>
              </a:buClr>
              <a:buSzPts val="1400"/>
              <a:buNone/>
              <a:defRPr sz="1400">
                <a:solidFill>
                  <a:schemeClr val="accent1"/>
                </a:solidFill>
              </a:defRPr>
            </a:lvl9pPr>
          </a:lstStyle>
          <a:p>
            <a:endParaRPr/>
          </a:p>
        </p:txBody>
      </p:sp>
      <p:sp>
        <p:nvSpPr>
          <p:cNvPr id="163" name="Google Shape;163;p25"/>
          <p:cNvSpPr>
            <a:spLocks noGrp="1"/>
          </p:cNvSpPr>
          <p:nvPr>
            <p:ph type="pic" idx="2"/>
          </p:nvPr>
        </p:nvSpPr>
        <p:spPr>
          <a:xfrm>
            <a:off x="228600" y="3062975"/>
            <a:ext cx="8686800" cy="1851900"/>
          </a:xfrm>
          <a:prstGeom prst="rect">
            <a:avLst/>
          </a:prstGeom>
          <a:noFill/>
          <a:ln>
            <a:noFill/>
          </a:ln>
        </p:spPr>
      </p:sp>
      <p:sp>
        <p:nvSpPr>
          <p:cNvPr id="164" name="Google Shape;164;p25"/>
          <p:cNvSpPr/>
          <p:nvPr/>
        </p:nvSpPr>
        <p:spPr>
          <a:xfrm>
            <a:off x="228600" y="1756113"/>
            <a:ext cx="2768700" cy="1086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1200"/>
              </a:spcAft>
              <a:buNone/>
            </a:pPr>
            <a:endParaRPr sz="1000">
              <a:solidFill>
                <a:srgbClr val="FFFFFF"/>
              </a:solidFill>
              <a:latin typeface="Rubik"/>
              <a:ea typeface="Rubik"/>
              <a:cs typeface="Rubik"/>
              <a:sym typeface="Rubik"/>
            </a:endParaRPr>
          </a:p>
        </p:txBody>
      </p:sp>
      <p:sp>
        <p:nvSpPr>
          <p:cNvPr id="165" name="Google Shape;165;p25"/>
          <p:cNvSpPr txBox="1">
            <a:spLocks noGrp="1"/>
          </p:cNvSpPr>
          <p:nvPr>
            <p:ph type="body" idx="3"/>
          </p:nvPr>
        </p:nvSpPr>
        <p:spPr>
          <a:xfrm>
            <a:off x="228600" y="1809225"/>
            <a:ext cx="2768700" cy="979800"/>
          </a:xfrm>
          <a:prstGeom prst="rect">
            <a:avLst/>
          </a:prstGeom>
        </p:spPr>
        <p:txBody>
          <a:bodyPr spcFirstLastPara="1" wrap="square" lIns="114300" tIns="91425" rIns="91425" bIns="91425" anchor="t" anchorCtr="0">
            <a:normAutofit/>
          </a:bodyPr>
          <a:lstStyle>
            <a:lvl1pPr marL="457200" lvl="0" indent="-292100">
              <a:spcBef>
                <a:spcPts val="0"/>
              </a:spcBef>
              <a:spcAft>
                <a:spcPts val="0"/>
              </a:spcAft>
              <a:buClr>
                <a:schemeClr val="lt2"/>
              </a:buClr>
              <a:buSzPts val="1000"/>
              <a:buChar char="●"/>
              <a:defRPr sz="1000">
                <a:solidFill>
                  <a:schemeClr val="lt2"/>
                </a:solidFill>
              </a:defRPr>
            </a:lvl1pPr>
            <a:lvl2pPr marL="914400" lvl="1" indent="-292100">
              <a:spcBef>
                <a:spcPts val="0"/>
              </a:spcBef>
              <a:spcAft>
                <a:spcPts val="0"/>
              </a:spcAft>
              <a:buClr>
                <a:schemeClr val="lt2"/>
              </a:buClr>
              <a:buSzPts val="1000"/>
              <a:buChar char="○"/>
              <a:defRPr sz="1000">
                <a:solidFill>
                  <a:schemeClr val="lt2"/>
                </a:solidFill>
              </a:defRPr>
            </a:lvl2pPr>
            <a:lvl3pPr marL="1371600" lvl="2" indent="-292100">
              <a:spcBef>
                <a:spcPts val="0"/>
              </a:spcBef>
              <a:spcAft>
                <a:spcPts val="0"/>
              </a:spcAft>
              <a:buClr>
                <a:schemeClr val="lt2"/>
              </a:buClr>
              <a:buSzPts val="1000"/>
              <a:buChar char="■"/>
              <a:defRPr sz="1000">
                <a:solidFill>
                  <a:schemeClr val="lt2"/>
                </a:solidFill>
              </a:defRPr>
            </a:lvl3pPr>
            <a:lvl4pPr marL="1828800" lvl="3" indent="-292100">
              <a:spcBef>
                <a:spcPts val="0"/>
              </a:spcBef>
              <a:spcAft>
                <a:spcPts val="0"/>
              </a:spcAft>
              <a:buClr>
                <a:schemeClr val="lt2"/>
              </a:buClr>
              <a:buSzPts val="1000"/>
              <a:buChar char="●"/>
              <a:defRPr sz="1000">
                <a:solidFill>
                  <a:schemeClr val="lt2"/>
                </a:solidFill>
              </a:defRPr>
            </a:lvl4pPr>
            <a:lvl5pPr marL="2286000" lvl="4" indent="-292100">
              <a:spcBef>
                <a:spcPts val="0"/>
              </a:spcBef>
              <a:spcAft>
                <a:spcPts val="0"/>
              </a:spcAft>
              <a:buClr>
                <a:schemeClr val="lt2"/>
              </a:buClr>
              <a:buSzPts val="1000"/>
              <a:buChar char="○"/>
              <a:defRPr sz="1000">
                <a:solidFill>
                  <a:schemeClr val="lt2"/>
                </a:solidFill>
              </a:defRPr>
            </a:lvl5pPr>
            <a:lvl6pPr marL="2743200" lvl="5" indent="-292100">
              <a:spcBef>
                <a:spcPts val="0"/>
              </a:spcBef>
              <a:spcAft>
                <a:spcPts val="0"/>
              </a:spcAft>
              <a:buClr>
                <a:schemeClr val="lt2"/>
              </a:buClr>
              <a:buSzPts val="1000"/>
              <a:buChar char="■"/>
              <a:defRPr sz="1000">
                <a:solidFill>
                  <a:schemeClr val="lt2"/>
                </a:solidFill>
              </a:defRPr>
            </a:lvl6pPr>
            <a:lvl7pPr marL="3200400" lvl="6" indent="-292100">
              <a:spcBef>
                <a:spcPts val="0"/>
              </a:spcBef>
              <a:spcAft>
                <a:spcPts val="0"/>
              </a:spcAft>
              <a:buClr>
                <a:schemeClr val="lt2"/>
              </a:buClr>
              <a:buSzPts val="1000"/>
              <a:buChar char="●"/>
              <a:defRPr sz="1000">
                <a:solidFill>
                  <a:schemeClr val="lt2"/>
                </a:solidFill>
              </a:defRPr>
            </a:lvl7pPr>
            <a:lvl8pPr marL="3657600" lvl="7" indent="-292100">
              <a:spcBef>
                <a:spcPts val="0"/>
              </a:spcBef>
              <a:spcAft>
                <a:spcPts val="0"/>
              </a:spcAft>
              <a:buClr>
                <a:schemeClr val="lt2"/>
              </a:buClr>
              <a:buSzPts val="1000"/>
              <a:buChar char="○"/>
              <a:defRPr sz="1000">
                <a:solidFill>
                  <a:schemeClr val="lt2"/>
                </a:solidFill>
              </a:defRPr>
            </a:lvl8pPr>
            <a:lvl9pPr marL="4114800" lvl="8" indent="-292100">
              <a:spcBef>
                <a:spcPts val="0"/>
              </a:spcBef>
              <a:spcAft>
                <a:spcPts val="0"/>
              </a:spcAft>
              <a:buClr>
                <a:schemeClr val="lt2"/>
              </a:buClr>
              <a:buSzPts val="1000"/>
              <a:buChar char="■"/>
              <a:defRPr sz="1000">
                <a:solidFill>
                  <a:schemeClr val="lt2"/>
                </a:solidFill>
              </a:defRPr>
            </a:lvl9pPr>
          </a:lstStyle>
          <a:p>
            <a:endParaRPr/>
          </a:p>
        </p:txBody>
      </p:sp>
      <p:sp>
        <p:nvSpPr>
          <p:cNvPr id="166" name="Google Shape;166;p25"/>
          <p:cNvSpPr/>
          <p:nvPr/>
        </p:nvSpPr>
        <p:spPr>
          <a:xfrm>
            <a:off x="3187650" y="1322450"/>
            <a:ext cx="2768700" cy="1527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latin typeface="Young Serif"/>
              <a:ea typeface="Young Serif"/>
              <a:cs typeface="Young Serif"/>
              <a:sym typeface="Young Serif"/>
            </a:endParaRPr>
          </a:p>
        </p:txBody>
      </p:sp>
      <p:sp>
        <p:nvSpPr>
          <p:cNvPr id="167" name="Google Shape;167;p25"/>
          <p:cNvSpPr/>
          <p:nvPr/>
        </p:nvSpPr>
        <p:spPr>
          <a:xfrm>
            <a:off x="6146700" y="1322450"/>
            <a:ext cx="2768700" cy="1527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latin typeface="Young Serif"/>
              <a:ea typeface="Young Serif"/>
              <a:cs typeface="Young Serif"/>
              <a:sym typeface="Young Serif"/>
            </a:endParaRPr>
          </a:p>
        </p:txBody>
      </p:sp>
      <p:sp>
        <p:nvSpPr>
          <p:cNvPr id="168" name="Google Shape;168;p25"/>
          <p:cNvSpPr txBox="1">
            <a:spLocks noGrp="1"/>
          </p:cNvSpPr>
          <p:nvPr>
            <p:ph type="sldNum" idx="12"/>
          </p:nvPr>
        </p:nvSpPr>
        <p:spPr>
          <a:xfrm>
            <a:off x="8595308" y="4749892"/>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three columns and image 2">
  <p:cSld name="CUSTOM_2_1">
    <p:bg>
      <p:bgPr>
        <a:solidFill>
          <a:schemeClr val="lt1"/>
        </a:solidFill>
        <a:effectLst/>
      </p:bgPr>
    </p:bg>
    <p:spTree>
      <p:nvGrpSpPr>
        <p:cNvPr id="1" name="Shape 169"/>
        <p:cNvGrpSpPr/>
        <p:nvPr/>
      </p:nvGrpSpPr>
      <p:grpSpPr>
        <a:xfrm>
          <a:off x="0" y="0"/>
          <a:ext cx="0" cy="0"/>
          <a:chOff x="0" y="0"/>
          <a:chExt cx="0" cy="0"/>
        </a:xfrm>
      </p:grpSpPr>
      <p:sp>
        <p:nvSpPr>
          <p:cNvPr id="170" name="Google Shape;170;p26"/>
          <p:cNvSpPr/>
          <p:nvPr/>
        </p:nvSpPr>
        <p:spPr>
          <a:xfrm>
            <a:off x="228475" y="228600"/>
            <a:ext cx="8686800" cy="86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ubik"/>
              <a:ea typeface="Rubik"/>
              <a:cs typeface="Rubik"/>
              <a:sym typeface="Rubik"/>
            </a:endParaRPr>
          </a:p>
        </p:txBody>
      </p:sp>
      <p:sp>
        <p:nvSpPr>
          <p:cNvPr id="171" name="Google Shape;171;p26"/>
          <p:cNvSpPr txBox="1">
            <a:spLocks noGrp="1"/>
          </p:cNvSpPr>
          <p:nvPr>
            <p:ph type="title"/>
          </p:nvPr>
        </p:nvSpPr>
        <p:spPr>
          <a:xfrm>
            <a:off x="635500" y="228600"/>
            <a:ext cx="7836900" cy="865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2"/>
              </a:buClr>
              <a:buSzPts val="4000"/>
              <a:buNone/>
              <a:defRPr>
                <a:solidFill>
                  <a:schemeClr val="lt2"/>
                </a:solidFill>
              </a:defRPr>
            </a:lvl1pPr>
            <a:lvl2pPr lvl="1">
              <a:spcBef>
                <a:spcPts val="0"/>
              </a:spcBef>
              <a:spcAft>
                <a:spcPts val="0"/>
              </a:spcAft>
              <a:buClr>
                <a:schemeClr val="lt2"/>
              </a:buClr>
              <a:buSzPts val="4000"/>
              <a:buNone/>
              <a:defRPr>
                <a:solidFill>
                  <a:schemeClr val="lt2"/>
                </a:solidFill>
              </a:defRPr>
            </a:lvl2pPr>
            <a:lvl3pPr lvl="2">
              <a:spcBef>
                <a:spcPts val="0"/>
              </a:spcBef>
              <a:spcAft>
                <a:spcPts val="0"/>
              </a:spcAft>
              <a:buClr>
                <a:schemeClr val="lt2"/>
              </a:buClr>
              <a:buSzPts val="4000"/>
              <a:buNone/>
              <a:defRPr>
                <a:solidFill>
                  <a:schemeClr val="lt2"/>
                </a:solidFill>
              </a:defRPr>
            </a:lvl3pPr>
            <a:lvl4pPr lvl="3">
              <a:spcBef>
                <a:spcPts val="0"/>
              </a:spcBef>
              <a:spcAft>
                <a:spcPts val="0"/>
              </a:spcAft>
              <a:buClr>
                <a:schemeClr val="lt2"/>
              </a:buClr>
              <a:buSzPts val="4000"/>
              <a:buNone/>
              <a:defRPr>
                <a:solidFill>
                  <a:schemeClr val="lt2"/>
                </a:solidFill>
              </a:defRPr>
            </a:lvl4pPr>
            <a:lvl5pPr lvl="4">
              <a:spcBef>
                <a:spcPts val="0"/>
              </a:spcBef>
              <a:spcAft>
                <a:spcPts val="0"/>
              </a:spcAft>
              <a:buClr>
                <a:schemeClr val="lt2"/>
              </a:buClr>
              <a:buSzPts val="4000"/>
              <a:buNone/>
              <a:defRPr>
                <a:solidFill>
                  <a:schemeClr val="lt2"/>
                </a:solidFill>
              </a:defRPr>
            </a:lvl5pPr>
            <a:lvl6pPr lvl="5">
              <a:spcBef>
                <a:spcPts val="0"/>
              </a:spcBef>
              <a:spcAft>
                <a:spcPts val="0"/>
              </a:spcAft>
              <a:buClr>
                <a:schemeClr val="lt2"/>
              </a:buClr>
              <a:buSzPts val="4000"/>
              <a:buNone/>
              <a:defRPr>
                <a:solidFill>
                  <a:schemeClr val="lt2"/>
                </a:solidFill>
              </a:defRPr>
            </a:lvl6pPr>
            <a:lvl7pPr lvl="6">
              <a:spcBef>
                <a:spcPts val="0"/>
              </a:spcBef>
              <a:spcAft>
                <a:spcPts val="0"/>
              </a:spcAft>
              <a:buClr>
                <a:schemeClr val="lt2"/>
              </a:buClr>
              <a:buSzPts val="4000"/>
              <a:buNone/>
              <a:defRPr>
                <a:solidFill>
                  <a:schemeClr val="lt2"/>
                </a:solidFill>
              </a:defRPr>
            </a:lvl7pPr>
            <a:lvl8pPr lvl="7">
              <a:spcBef>
                <a:spcPts val="0"/>
              </a:spcBef>
              <a:spcAft>
                <a:spcPts val="0"/>
              </a:spcAft>
              <a:buClr>
                <a:schemeClr val="lt2"/>
              </a:buClr>
              <a:buSzPts val="4000"/>
              <a:buNone/>
              <a:defRPr>
                <a:solidFill>
                  <a:schemeClr val="lt2"/>
                </a:solidFill>
              </a:defRPr>
            </a:lvl8pPr>
            <a:lvl9pPr lvl="8">
              <a:spcBef>
                <a:spcPts val="0"/>
              </a:spcBef>
              <a:spcAft>
                <a:spcPts val="0"/>
              </a:spcAft>
              <a:buClr>
                <a:schemeClr val="lt2"/>
              </a:buClr>
              <a:buSzPts val="4000"/>
              <a:buNone/>
              <a:defRPr>
                <a:solidFill>
                  <a:schemeClr val="lt2"/>
                </a:solidFill>
              </a:defRPr>
            </a:lvl9pPr>
          </a:lstStyle>
          <a:p>
            <a:endParaRPr/>
          </a:p>
        </p:txBody>
      </p:sp>
      <p:sp>
        <p:nvSpPr>
          <p:cNvPr id="172" name="Google Shape;172;p26"/>
          <p:cNvSpPr>
            <a:spLocks noGrp="1"/>
          </p:cNvSpPr>
          <p:nvPr>
            <p:ph type="pic" idx="2"/>
          </p:nvPr>
        </p:nvSpPr>
        <p:spPr>
          <a:xfrm>
            <a:off x="228600" y="3062975"/>
            <a:ext cx="8686800" cy="1851900"/>
          </a:xfrm>
          <a:prstGeom prst="rect">
            <a:avLst/>
          </a:prstGeom>
          <a:noFill/>
          <a:ln>
            <a:noFill/>
          </a:ln>
        </p:spPr>
      </p:sp>
      <p:sp>
        <p:nvSpPr>
          <p:cNvPr id="173" name="Google Shape;173;p26"/>
          <p:cNvSpPr/>
          <p:nvPr/>
        </p:nvSpPr>
        <p:spPr>
          <a:xfrm>
            <a:off x="6146700" y="1322450"/>
            <a:ext cx="2768700" cy="1527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latin typeface="Young Serif"/>
              <a:ea typeface="Young Serif"/>
              <a:cs typeface="Young Serif"/>
              <a:sym typeface="Young Serif"/>
            </a:endParaRPr>
          </a:p>
        </p:txBody>
      </p:sp>
      <p:sp>
        <p:nvSpPr>
          <p:cNvPr id="174" name="Google Shape;174;p26"/>
          <p:cNvSpPr/>
          <p:nvPr/>
        </p:nvSpPr>
        <p:spPr>
          <a:xfrm>
            <a:off x="228600" y="1322476"/>
            <a:ext cx="2768700" cy="1527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latin typeface="Young Serif"/>
              <a:ea typeface="Young Serif"/>
              <a:cs typeface="Young Serif"/>
              <a:sym typeface="Young Serif"/>
            </a:endParaRPr>
          </a:p>
        </p:txBody>
      </p:sp>
      <p:sp>
        <p:nvSpPr>
          <p:cNvPr id="175" name="Google Shape;175;p26"/>
          <p:cNvSpPr/>
          <p:nvPr/>
        </p:nvSpPr>
        <p:spPr>
          <a:xfrm>
            <a:off x="3187650" y="1322475"/>
            <a:ext cx="2768700" cy="450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Young Serif"/>
              <a:ea typeface="Young Serif"/>
              <a:cs typeface="Young Serif"/>
              <a:sym typeface="Young Serif"/>
            </a:endParaRPr>
          </a:p>
        </p:txBody>
      </p:sp>
      <p:sp>
        <p:nvSpPr>
          <p:cNvPr id="176" name="Google Shape;176;p26"/>
          <p:cNvSpPr txBox="1">
            <a:spLocks noGrp="1"/>
          </p:cNvSpPr>
          <p:nvPr>
            <p:ph type="subTitle" idx="1"/>
          </p:nvPr>
        </p:nvSpPr>
        <p:spPr>
          <a:xfrm>
            <a:off x="3187650" y="1322450"/>
            <a:ext cx="2768700" cy="450900"/>
          </a:xfrm>
          <a:prstGeom prst="rect">
            <a:avLst/>
          </a:prstGeom>
        </p:spPr>
        <p:txBody>
          <a:bodyPr spcFirstLastPara="1" wrap="square" lIns="171450" tIns="91425" rIns="91425" bIns="91425" anchor="ctr" anchorCtr="0">
            <a:noAutofit/>
          </a:bodyPr>
          <a:lstStyle>
            <a:lvl1pPr lvl="0">
              <a:spcBef>
                <a:spcPts val="0"/>
              </a:spcBef>
              <a:spcAft>
                <a:spcPts val="0"/>
              </a:spcAft>
              <a:buClr>
                <a:schemeClr val="accent1"/>
              </a:buClr>
              <a:buSzPts val="1400"/>
              <a:buNone/>
              <a:defRPr sz="1400">
                <a:solidFill>
                  <a:schemeClr val="accent1"/>
                </a:solidFill>
              </a:defRPr>
            </a:lvl1pPr>
            <a:lvl2pPr lvl="1">
              <a:spcBef>
                <a:spcPts val="0"/>
              </a:spcBef>
              <a:spcAft>
                <a:spcPts val="0"/>
              </a:spcAft>
              <a:buClr>
                <a:schemeClr val="accent1"/>
              </a:buClr>
              <a:buSzPts val="1400"/>
              <a:buNone/>
              <a:defRPr sz="1400">
                <a:solidFill>
                  <a:schemeClr val="accent1"/>
                </a:solidFill>
              </a:defRPr>
            </a:lvl2pPr>
            <a:lvl3pPr lvl="2">
              <a:spcBef>
                <a:spcPts val="0"/>
              </a:spcBef>
              <a:spcAft>
                <a:spcPts val="0"/>
              </a:spcAft>
              <a:buClr>
                <a:schemeClr val="accent1"/>
              </a:buClr>
              <a:buSzPts val="1400"/>
              <a:buNone/>
              <a:defRPr sz="1400">
                <a:solidFill>
                  <a:schemeClr val="accent1"/>
                </a:solidFill>
              </a:defRPr>
            </a:lvl3pPr>
            <a:lvl4pPr lvl="3">
              <a:spcBef>
                <a:spcPts val="0"/>
              </a:spcBef>
              <a:spcAft>
                <a:spcPts val="0"/>
              </a:spcAft>
              <a:buClr>
                <a:schemeClr val="accent1"/>
              </a:buClr>
              <a:buSzPts val="1400"/>
              <a:buNone/>
              <a:defRPr sz="1400">
                <a:solidFill>
                  <a:schemeClr val="accent1"/>
                </a:solidFill>
              </a:defRPr>
            </a:lvl4pPr>
            <a:lvl5pPr lvl="4">
              <a:spcBef>
                <a:spcPts val="0"/>
              </a:spcBef>
              <a:spcAft>
                <a:spcPts val="0"/>
              </a:spcAft>
              <a:buClr>
                <a:schemeClr val="accent1"/>
              </a:buClr>
              <a:buSzPts val="1400"/>
              <a:buNone/>
              <a:defRPr sz="1400">
                <a:solidFill>
                  <a:schemeClr val="accent1"/>
                </a:solidFill>
              </a:defRPr>
            </a:lvl5pPr>
            <a:lvl6pPr lvl="5">
              <a:spcBef>
                <a:spcPts val="0"/>
              </a:spcBef>
              <a:spcAft>
                <a:spcPts val="0"/>
              </a:spcAft>
              <a:buClr>
                <a:schemeClr val="accent1"/>
              </a:buClr>
              <a:buSzPts val="1400"/>
              <a:buNone/>
              <a:defRPr sz="1400">
                <a:solidFill>
                  <a:schemeClr val="accent1"/>
                </a:solidFill>
              </a:defRPr>
            </a:lvl6pPr>
            <a:lvl7pPr lvl="6">
              <a:spcBef>
                <a:spcPts val="0"/>
              </a:spcBef>
              <a:spcAft>
                <a:spcPts val="0"/>
              </a:spcAft>
              <a:buClr>
                <a:schemeClr val="accent1"/>
              </a:buClr>
              <a:buSzPts val="1400"/>
              <a:buNone/>
              <a:defRPr sz="1400">
                <a:solidFill>
                  <a:schemeClr val="accent1"/>
                </a:solidFill>
              </a:defRPr>
            </a:lvl7pPr>
            <a:lvl8pPr lvl="7">
              <a:spcBef>
                <a:spcPts val="0"/>
              </a:spcBef>
              <a:spcAft>
                <a:spcPts val="0"/>
              </a:spcAft>
              <a:buClr>
                <a:schemeClr val="accent1"/>
              </a:buClr>
              <a:buSzPts val="1400"/>
              <a:buNone/>
              <a:defRPr sz="1400">
                <a:solidFill>
                  <a:schemeClr val="accent1"/>
                </a:solidFill>
              </a:defRPr>
            </a:lvl8pPr>
            <a:lvl9pPr lvl="8">
              <a:spcBef>
                <a:spcPts val="0"/>
              </a:spcBef>
              <a:spcAft>
                <a:spcPts val="0"/>
              </a:spcAft>
              <a:buClr>
                <a:schemeClr val="accent1"/>
              </a:buClr>
              <a:buSzPts val="1400"/>
              <a:buNone/>
              <a:defRPr sz="1400">
                <a:solidFill>
                  <a:schemeClr val="accent1"/>
                </a:solidFill>
              </a:defRPr>
            </a:lvl9pPr>
          </a:lstStyle>
          <a:p>
            <a:endParaRPr/>
          </a:p>
        </p:txBody>
      </p:sp>
      <p:sp>
        <p:nvSpPr>
          <p:cNvPr id="177" name="Google Shape;177;p26"/>
          <p:cNvSpPr/>
          <p:nvPr/>
        </p:nvSpPr>
        <p:spPr>
          <a:xfrm>
            <a:off x="3187650" y="1756113"/>
            <a:ext cx="2768700" cy="1086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1200"/>
              </a:spcAft>
              <a:buNone/>
            </a:pPr>
            <a:endParaRPr sz="1000">
              <a:solidFill>
                <a:srgbClr val="FFFFFF"/>
              </a:solidFill>
              <a:latin typeface="Rubik"/>
              <a:ea typeface="Rubik"/>
              <a:cs typeface="Rubik"/>
              <a:sym typeface="Rubik"/>
            </a:endParaRPr>
          </a:p>
        </p:txBody>
      </p:sp>
      <p:sp>
        <p:nvSpPr>
          <p:cNvPr id="178" name="Google Shape;178;p26"/>
          <p:cNvSpPr txBox="1">
            <a:spLocks noGrp="1"/>
          </p:cNvSpPr>
          <p:nvPr>
            <p:ph type="body" idx="3"/>
          </p:nvPr>
        </p:nvSpPr>
        <p:spPr>
          <a:xfrm>
            <a:off x="3187650" y="1809225"/>
            <a:ext cx="2768700" cy="979800"/>
          </a:xfrm>
          <a:prstGeom prst="rect">
            <a:avLst/>
          </a:prstGeom>
        </p:spPr>
        <p:txBody>
          <a:bodyPr spcFirstLastPara="1" wrap="square" lIns="114300" tIns="91425" rIns="91425" bIns="91425" anchor="t" anchorCtr="0">
            <a:normAutofit/>
          </a:bodyPr>
          <a:lstStyle>
            <a:lvl1pPr marL="457200" lvl="0" indent="-292100">
              <a:spcBef>
                <a:spcPts val="0"/>
              </a:spcBef>
              <a:spcAft>
                <a:spcPts val="0"/>
              </a:spcAft>
              <a:buClr>
                <a:schemeClr val="lt2"/>
              </a:buClr>
              <a:buSzPts val="1000"/>
              <a:buChar char="●"/>
              <a:defRPr sz="1000">
                <a:solidFill>
                  <a:schemeClr val="lt2"/>
                </a:solidFill>
              </a:defRPr>
            </a:lvl1pPr>
            <a:lvl2pPr marL="914400" lvl="1" indent="-292100">
              <a:spcBef>
                <a:spcPts val="0"/>
              </a:spcBef>
              <a:spcAft>
                <a:spcPts val="0"/>
              </a:spcAft>
              <a:buClr>
                <a:schemeClr val="lt2"/>
              </a:buClr>
              <a:buSzPts val="1000"/>
              <a:buChar char="○"/>
              <a:defRPr sz="1000">
                <a:solidFill>
                  <a:schemeClr val="lt2"/>
                </a:solidFill>
              </a:defRPr>
            </a:lvl2pPr>
            <a:lvl3pPr marL="1371600" lvl="2" indent="-292100">
              <a:spcBef>
                <a:spcPts val="0"/>
              </a:spcBef>
              <a:spcAft>
                <a:spcPts val="0"/>
              </a:spcAft>
              <a:buClr>
                <a:schemeClr val="lt2"/>
              </a:buClr>
              <a:buSzPts val="1000"/>
              <a:buChar char="■"/>
              <a:defRPr sz="1000">
                <a:solidFill>
                  <a:schemeClr val="lt2"/>
                </a:solidFill>
              </a:defRPr>
            </a:lvl3pPr>
            <a:lvl4pPr marL="1828800" lvl="3" indent="-292100">
              <a:spcBef>
                <a:spcPts val="0"/>
              </a:spcBef>
              <a:spcAft>
                <a:spcPts val="0"/>
              </a:spcAft>
              <a:buClr>
                <a:schemeClr val="lt2"/>
              </a:buClr>
              <a:buSzPts val="1000"/>
              <a:buChar char="●"/>
              <a:defRPr sz="1000">
                <a:solidFill>
                  <a:schemeClr val="lt2"/>
                </a:solidFill>
              </a:defRPr>
            </a:lvl4pPr>
            <a:lvl5pPr marL="2286000" lvl="4" indent="-292100">
              <a:spcBef>
                <a:spcPts val="0"/>
              </a:spcBef>
              <a:spcAft>
                <a:spcPts val="0"/>
              </a:spcAft>
              <a:buClr>
                <a:schemeClr val="lt2"/>
              </a:buClr>
              <a:buSzPts val="1000"/>
              <a:buChar char="○"/>
              <a:defRPr sz="1000">
                <a:solidFill>
                  <a:schemeClr val="lt2"/>
                </a:solidFill>
              </a:defRPr>
            </a:lvl5pPr>
            <a:lvl6pPr marL="2743200" lvl="5" indent="-292100">
              <a:spcBef>
                <a:spcPts val="0"/>
              </a:spcBef>
              <a:spcAft>
                <a:spcPts val="0"/>
              </a:spcAft>
              <a:buClr>
                <a:schemeClr val="lt2"/>
              </a:buClr>
              <a:buSzPts val="1000"/>
              <a:buChar char="■"/>
              <a:defRPr sz="1000">
                <a:solidFill>
                  <a:schemeClr val="lt2"/>
                </a:solidFill>
              </a:defRPr>
            </a:lvl6pPr>
            <a:lvl7pPr marL="3200400" lvl="6" indent="-292100">
              <a:spcBef>
                <a:spcPts val="0"/>
              </a:spcBef>
              <a:spcAft>
                <a:spcPts val="0"/>
              </a:spcAft>
              <a:buClr>
                <a:schemeClr val="lt2"/>
              </a:buClr>
              <a:buSzPts val="1000"/>
              <a:buChar char="●"/>
              <a:defRPr sz="1000">
                <a:solidFill>
                  <a:schemeClr val="lt2"/>
                </a:solidFill>
              </a:defRPr>
            </a:lvl7pPr>
            <a:lvl8pPr marL="3657600" lvl="7" indent="-292100">
              <a:spcBef>
                <a:spcPts val="0"/>
              </a:spcBef>
              <a:spcAft>
                <a:spcPts val="0"/>
              </a:spcAft>
              <a:buClr>
                <a:schemeClr val="lt2"/>
              </a:buClr>
              <a:buSzPts val="1000"/>
              <a:buChar char="○"/>
              <a:defRPr sz="1000">
                <a:solidFill>
                  <a:schemeClr val="lt2"/>
                </a:solidFill>
              </a:defRPr>
            </a:lvl8pPr>
            <a:lvl9pPr marL="4114800" lvl="8" indent="-292100">
              <a:spcBef>
                <a:spcPts val="0"/>
              </a:spcBef>
              <a:spcAft>
                <a:spcPts val="0"/>
              </a:spcAft>
              <a:buClr>
                <a:schemeClr val="lt2"/>
              </a:buClr>
              <a:buSzPts val="1000"/>
              <a:buChar char="■"/>
              <a:defRPr sz="1000">
                <a:solidFill>
                  <a:schemeClr val="lt2"/>
                </a:solidFill>
              </a:defRPr>
            </a:lvl9pPr>
          </a:lstStyle>
          <a:p>
            <a:endParaRPr/>
          </a:p>
        </p:txBody>
      </p:sp>
      <p:sp>
        <p:nvSpPr>
          <p:cNvPr id="179" name="Google Shape;179;p26"/>
          <p:cNvSpPr txBox="1">
            <a:spLocks noGrp="1"/>
          </p:cNvSpPr>
          <p:nvPr>
            <p:ph type="sldNum" idx="12"/>
          </p:nvPr>
        </p:nvSpPr>
        <p:spPr>
          <a:xfrm>
            <a:off x="8595308" y="4749892"/>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three columns and image 3">
  <p:cSld name="CUSTOM_2_1_1">
    <p:bg>
      <p:bgPr>
        <a:solidFill>
          <a:schemeClr val="lt1"/>
        </a:solidFill>
        <a:effectLst/>
      </p:bgPr>
    </p:bg>
    <p:spTree>
      <p:nvGrpSpPr>
        <p:cNvPr id="1" name="Shape 180"/>
        <p:cNvGrpSpPr/>
        <p:nvPr/>
      </p:nvGrpSpPr>
      <p:grpSpPr>
        <a:xfrm>
          <a:off x="0" y="0"/>
          <a:ext cx="0" cy="0"/>
          <a:chOff x="0" y="0"/>
          <a:chExt cx="0" cy="0"/>
        </a:xfrm>
      </p:grpSpPr>
      <p:sp>
        <p:nvSpPr>
          <p:cNvPr id="181" name="Google Shape;181;p27"/>
          <p:cNvSpPr/>
          <p:nvPr/>
        </p:nvSpPr>
        <p:spPr>
          <a:xfrm>
            <a:off x="228475" y="228600"/>
            <a:ext cx="8686800" cy="86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ubik"/>
              <a:ea typeface="Rubik"/>
              <a:cs typeface="Rubik"/>
              <a:sym typeface="Rubik"/>
            </a:endParaRPr>
          </a:p>
        </p:txBody>
      </p:sp>
      <p:sp>
        <p:nvSpPr>
          <p:cNvPr id="182" name="Google Shape;182;p27"/>
          <p:cNvSpPr txBox="1">
            <a:spLocks noGrp="1"/>
          </p:cNvSpPr>
          <p:nvPr>
            <p:ph type="title"/>
          </p:nvPr>
        </p:nvSpPr>
        <p:spPr>
          <a:xfrm>
            <a:off x="635500" y="228600"/>
            <a:ext cx="7836900" cy="865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2"/>
              </a:buClr>
              <a:buSzPts val="4000"/>
              <a:buNone/>
              <a:defRPr>
                <a:solidFill>
                  <a:schemeClr val="lt2"/>
                </a:solidFill>
              </a:defRPr>
            </a:lvl1pPr>
            <a:lvl2pPr lvl="1">
              <a:spcBef>
                <a:spcPts val="0"/>
              </a:spcBef>
              <a:spcAft>
                <a:spcPts val="0"/>
              </a:spcAft>
              <a:buClr>
                <a:schemeClr val="lt2"/>
              </a:buClr>
              <a:buSzPts val="4000"/>
              <a:buNone/>
              <a:defRPr>
                <a:solidFill>
                  <a:schemeClr val="lt2"/>
                </a:solidFill>
              </a:defRPr>
            </a:lvl2pPr>
            <a:lvl3pPr lvl="2">
              <a:spcBef>
                <a:spcPts val="0"/>
              </a:spcBef>
              <a:spcAft>
                <a:spcPts val="0"/>
              </a:spcAft>
              <a:buClr>
                <a:schemeClr val="lt2"/>
              </a:buClr>
              <a:buSzPts val="4000"/>
              <a:buNone/>
              <a:defRPr>
                <a:solidFill>
                  <a:schemeClr val="lt2"/>
                </a:solidFill>
              </a:defRPr>
            </a:lvl3pPr>
            <a:lvl4pPr lvl="3">
              <a:spcBef>
                <a:spcPts val="0"/>
              </a:spcBef>
              <a:spcAft>
                <a:spcPts val="0"/>
              </a:spcAft>
              <a:buClr>
                <a:schemeClr val="lt2"/>
              </a:buClr>
              <a:buSzPts val="4000"/>
              <a:buNone/>
              <a:defRPr>
                <a:solidFill>
                  <a:schemeClr val="lt2"/>
                </a:solidFill>
              </a:defRPr>
            </a:lvl4pPr>
            <a:lvl5pPr lvl="4">
              <a:spcBef>
                <a:spcPts val="0"/>
              </a:spcBef>
              <a:spcAft>
                <a:spcPts val="0"/>
              </a:spcAft>
              <a:buClr>
                <a:schemeClr val="lt2"/>
              </a:buClr>
              <a:buSzPts val="4000"/>
              <a:buNone/>
              <a:defRPr>
                <a:solidFill>
                  <a:schemeClr val="lt2"/>
                </a:solidFill>
              </a:defRPr>
            </a:lvl5pPr>
            <a:lvl6pPr lvl="5">
              <a:spcBef>
                <a:spcPts val="0"/>
              </a:spcBef>
              <a:spcAft>
                <a:spcPts val="0"/>
              </a:spcAft>
              <a:buClr>
                <a:schemeClr val="lt2"/>
              </a:buClr>
              <a:buSzPts val="4000"/>
              <a:buNone/>
              <a:defRPr>
                <a:solidFill>
                  <a:schemeClr val="lt2"/>
                </a:solidFill>
              </a:defRPr>
            </a:lvl6pPr>
            <a:lvl7pPr lvl="6">
              <a:spcBef>
                <a:spcPts val="0"/>
              </a:spcBef>
              <a:spcAft>
                <a:spcPts val="0"/>
              </a:spcAft>
              <a:buClr>
                <a:schemeClr val="lt2"/>
              </a:buClr>
              <a:buSzPts val="4000"/>
              <a:buNone/>
              <a:defRPr>
                <a:solidFill>
                  <a:schemeClr val="lt2"/>
                </a:solidFill>
              </a:defRPr>
            </a:lvl7pPr>
            <a:lvl8pPr lvl="7">
              <a:spcBef>
                <a:spcPts val="0"/>
              </a:spcBef>
              <a:spcAft>
                <a:spcPts val="0"/>
              </a:spcAft>
              <a:buClr>
                <a:schemeClr val="lt2"/>
              </a:buClr>
              <a:buSzPts val="4000"/>
              <a:buNone/>
              <a:defRPr>
                <a:solidFill>
                  <a:schemeClr val="lt2"/>
                </a:solidFill>
              </a:defRPr>
            </a:lvl8pPr>
            <a:lvl9pPr lvl="8">
              <a:spcBef>
                <a:spcPts val="0"/>
              </a:spcBef>
              <a:spcAft>
                <a:spcPts val="0"/>
              </a:spcAft>
              <a:buClr>
                <a:schemeClr val="lt2"/>
              </a:buClr>
              <a:buSzPts val="4000"/>
              <a:buNone/>
              <a:defRPr>
                <a:solidFill>
                  <a:schemeClr val="lt2"/>
                </a:solidFill>
              </a:defRPr>
            </a:lvl9pPr>
          </a:lstStyle>
          <a:p>
            <a:endParaRPr/>
          </a:p>
        </p:txBody>
      </p:sp>
      <p:sp>
        <p:nvSpPr>
          <p:cNvPr id="183" name="Google Shape;183;p27"/>
          <p:cNvSpPr>
            <a:spLocks noGrp="1"/>
          </p:cNvSpPr>
          <p:nvPr>
            <p:ph type="pic" idx="2"/>
          </p:nvPr>
        </p:nvSpPr>
        <p:spPr>
          <a:xfrm>
            <a:off x="228600" y="3062975"/>
            <a:ext cx="8686800" cy="1851900"/>
          </a:xfrm>
          <a:prstGeom prst="rect">
            <a:avLst/>
          </a:prstGeom>
          <a:noFill/>
          <a:ln>
            <a:noFill/>
          </a:ln>
        </p:spPr>
      </p:sp>
      <p:sp>
        <p:nvSpPr>
          <p:cNvPr id="184" name="Google Shape;184;p27"/>
          <p:cNvSpPr/>
          <p:nvPr/>
        </p:nvSpPr>
        <p:spPr>
          <a:xfrm>
            <a:off x="228600" y="1322476"/>
            <a:ext cx="2768700" cy="1527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latin typeface="Young Serif"/>
              <a:ea typeface="Young Serif"/>
              <a:cs typeface="Young Serif"/>
              <a:sym typeface="Young Serif"/>
            </a:endParaRPr>
          </a:p>
        </p:txBody>
      </p:sp>
      <p:sp>
        <p:nvSpPr>
          <p:cNvPr id="185" name="Google Shape;185;p27"/>
          <p:cNvSpPr/>
          <p:nvPr/>
        </p:nvSpPr>
        <p:spPr>
          <a:xfrm>
            <a:off x="3187650" y="1322450"/>
            <a:ext cx="2768700" cy="1527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latin typeface="Young Serif"/>
              <a:ea typeface="Young Serif"/>
              <a:cs typeface="Young Serif"/>
              <a:sym typeface="Young Serif"/>
            </a:endParaRPr>
          </a:p>
        </p:txBody>
      </p:sp>
      <p:sp>
        <p:nvSpPr>
          <p:cNvPr id="186" name="Google Shape;186;p27"/>
          <p:cNvSpPr/>
          <p:nvPr/>
        </p:nvSpPr>
        <p:spPr>
          <a:xfrm>
            <a:off x="6146700" y="1322475"/>
            <a:ext cx="2768700" cy="450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Young Serif"/>
              <a:ea typeface="Young Serif"/>
              <a:cs typeface="Young Serif"/>
              <a:sym typeface="Young Serif"/>
            </a:endParaRPr>
          </a:p>
        </p:txBody>
      </p:sp>
      <p:sp>
        <p:nvSpPr>
          <p:cNvPr id="187" name="Google Shape;187;p27"/>
          <p:cNvSpPr txBox="1">
            <a:spLocks noGrp="1"/>
          </p:cNvSpPr>
          <p:nvPr>
            <p:ph type="subTitle" idx="1"/>
          </p:nvPr>
        </p:nvSpPr>
        <p:spPr>
          <a:xfrm>
            <a:off x="6146700" y="1322450"/>
            <a:ext cx="2768700" cy="450900"/>
          </a:xfrm>
          <a:prstGeom prst="rect">
            <a:avLst/>
          </a:prstGeom>
        </p:spPr>
        <p:txBody>
          <a:bodyPr spcFirstLastPara="1" wrap="square" lIns="171450" tIns="91425" rIns="91425" bIns="91425" anchor="ctr" anchorCtr="0">
            <a:noAutofit/>
          </a:bodyPr>
          <a:lstStyle>
            <a:lvl1pPr lvl="0">
              <a:spcBef>
                <a:spcPts val="0"/>
              </a:spcBef>
              <a:spcAft>
                <a:spcPts val="0"/>
              </a:spcAft>
              <a:buClr>
                <a:schemeClr val="accent1"/>
              </a:buClr>
              <a:buSzPts val="1400"/>
              <a:buNone/>
              <a:defRPr sz="1400">
                <a:solidFill>
                  <a:schemeClr val="accent1"/>
                </a:solidFill>
              </a:defRPr>
            </a:lvl1pPr>
            <a:lvl2pPr lvl="1">
              <a:spcBef>
                <a:spcPts val="0"/>
              </a:spcBef>
              <a:spcAft>
                <a:spcPts val="0"/>
              </a:spcAft>
              <a:buClr>
                <a:schemeClr val="accent1"/>
              </a:buClr>
              <a:buSzPts val="1400"/>
              <a:buNone/>
              <a:defRPr sz="1400">
                <a:solidFill>
                  <a:schemeClr val="accent1"/>
                </a:solidFill>
              </a:defRPr>
            </a:lvl2pPr>
            <a:lvl3pPr lvl="2">
              <a:spcBef>
                <a:spcPts val="0"/>
              </a:spcBef>
              <a:spcAft>
                <a:spcPts val="0"/>
              </a:spcAft>
              <a:buClr>
                <a:schemeClr val="accent1"/>
              </a:buClr>
              <a:buSzPts val="1400"/>
              <a:buNone/>
              <a:defRPr sz="1400">
                <a:solidFill>
                  <a:schemeClr val="accent1"/>
                </a:solidFill>
              </a:defRPr>
            </a:lvl3pPr>
            <a:lvl4pPr lvl="3">
              <a:spcBef>
                <a:spcPts val="0"/>
              </a:spcBef>
              <a:spcAft>
                <a:spcPts val="0"/>
              </a:spcAft>
              <a:buClr>
                <a:schemeClr val="accent1"/>
              </a:buClr>
              <a:buSzPts val="1400"/>
              <a:buNone/>
              <a:defRPr sz="1400">
                <a:solidFill>
                  <a:schemeClr val="accent1"/>
                </a:solidFill>
              </a:defRPr>
            </a:lvl4pPr>
            <a:lvl5pPr lvl="4">
              <a:spcBef>
                <a:spcPts val="0"/>
              </a:spcBef>
              <a:spcAft>
                <a:spcPts val="0"/>
              </a:spcAft>
              <a:buClr>
                <a:schemeClr val="accent1"/>
              </a:buClr>
              <a:buSzPts val="1400"/>
              <a:buNone/>
              <a:defRPr sz="1400">
                <a:solidFill>
                  <a:schemeClr val="accent1"/>
                </a:solidFill>
              </a:defRPr>
            </a:lvl5pPr>
            <a:lvl6pPr lvl="5">
              <a:spcBef>
                <a:spcPts val="0"/>
              </a:spcBef>
              <a:spcAft>
                <a:spcPts val="0"/>
              </a:spcAft>
              <a:buClr>
                <a:schemeClr val="accent1"/>
              </a:buClr>
              <a:buSzPts val="1400"/>
              <a:buNone/>
              <a:defRPr sz="1400">
                <a:solidFill>
                  <a:schemeClr val="accent1"/>
                </a:solidFill>
              </a:defRPr>
            </a:lvl6pPr>
            <a:lvl7pPr lvl="6">
              <a:spcBef>
                <a:spcPts val="0"/>
              </a:spcBef>
              <a:spcAft>
                <a:spcPts val="0"/>
              </a:spcAft>
              <a:buClr>
                <a:schemeClr val="accent1"/>
              </a:buClr>
              <a:buSzPts val="1400"/>
              <a:buNone/>
              <a:defRPr sz="1400">
                <a:solidFill>
                  <a:schemeClr val="accent1"/>
                </a:solidFill>
              </a:defRPr>
            </a:lvl7pPr>
            <a:lvl8pPr lvl="7">
              <a:spcBef>
                <a:spcPts val="0"/>
              </a:spcBef>
              <a:spcAft>
                <a:spcPts val="0"/>
              </a:spcAft>
              <a:buClr>
                <a:schemeClr val="accent1"/>
              </a:buClr>
              <a:buSzPts val="1400"/>
              <a:buNone/>
              <a:defRPr sz="1400">
                <a:solidFill>
                  <a:schemeClr val="accent1"/>
                </a:solidFill>
              </a:defRPr>
            </a:lvl8pPr>
            <a:lvl9pPr lvl="8">
              <a:spcBef>
                <a:spcPts val="0"/>
              </a:spcBef>
              <a:spcAft>
                <a:spcPts val="0"/>
              </a:spcAft>
              <a:buClr>
                <a:schemeClr val="accent1"/>
              </a:buClr>
              <a:buSzPts val="1400"/>
              <a:buNone/>
              <a:defRPr sz="1400">
                <a:solidFill>
                  <a:schemeClr val="accent1"/>
                </a:solidFill>
              </a:defRPr>
            </a:lvl9pPr>
          </a:lstStyle>
          <a:p>
            <a:endParaRPr/>
          </a:p>
        </p:txBody>
      </p:sp>
      <p:sp>
        <p:nvSpPr>
          <p:cNvPr id="188" name="Google Shape;188;p27"/>
          <p:cNvSpPr/>
          <p:nvPr/>
        </p:nvSpPr>
        <p:spPr>
          <a:xfrm>
            <a:off x="6146700" y="1756113"/>
            <a:ext cx="2768700" cy="1086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1200"/>
              </a:spcAft>
              <a:buNone/>
            </a:pPr>
            <a:endParaRPr sz="1000">
              <a:solidFill>
                <a:srgbClr val="FFFFFF"/>
              </a:solidFill>
              <a:latin typeface="Rubik"/>
              <a:ea typeface="Rubik"/>
              <a:cs typeface="Rubik"/>
              <a:sym typeface="Rubik"/>
            </a:endParaRPr>
          </a:p>
        </p:txBody>
      </p:sp>
      <p:sp>
        <p:nvSpPr>
          <p:cNvPr id="189" name="Google Shape;189;p27"/>
          <p:cNvSpPr txBox="1">
            <a:spLocks noGrp="1"/>
          </p:cNvSpPr>
          <p:nvPr>
            <p:ph type="body" idx="3"/>
          </p:nvPr>
        </p:nvSpPr>
        <p:spPr>
          <a:xfrm>
            <a:off x="6146700" y="1809225"/>
            <a:ext cx="2768700" cy="979800"/>
          </a:xfrm>
          <a:prstGeom prst="rect">
            <a:avLst/>
          </a:prstGeom>
        </p:spPr>
        <p:txBody>
          <a:bodyPr spcFirstLastPara="1" wrap="square" lIns="114300" tIns="91425" rIns="91425" bIns="91425" anchor="t" anchorCtr="0">
            <a:normAutofit/>
          </a:bodyPr>
          <a:lstStyle>
            <a:lvl1pPr marL="457200" lvl="0" indent="-292100">
              <a:spcBef>
                <a:spcPts val="0"/>
              </a:spcBef>
              <a:spcAft>
                <a:spcPts val="0"/>
              </a:spcAft>
              <a:buClr>
                <a:schemeClr val="lt2"/>
              </a:buClr>
              <a:buSzPts val="1000"/>
              <a:buChar char="●"/>
              <a:defRPr sz="1000">
                <a:solidFill>
                  <a:schemeClr val="lt2"/>
                </a:solidFill>
              </a:defRPr>
            </a:lvl1pPr>
            <a:lvl2pPr marL="914400" lvl="1" indent="-292100">
              <a:spcBef>
                <a:spcPts val="0"/>
              </a:spcBef>
              <a:spcAft>
                <a:spcPts val="0"/>
              </a:spcAft>
              <a:buClr>
                <a:schemeClr val="lt2"/>
              </a:buClr>
              <a:buSzPts val="1000"/>
              <a:buChar char="○"/>
              <a:defRPr sz="1000">
                <a:solidFill>
                  <a:schemeClr val="lt2"/>
                </a:solidFill>
              </a:defRPr>
            </a:lvl2pPr>
            <a:lvl3pPr marL="1371600" lvl="2" indent="-292100">
              <a:spcBef>
                <a:spcPts val="0"/>
              </a:spcBef>
              <a:spcAft>
                <a:spcPts val="0"/>
              </a:spcAft>
              <a:buClr>
                <a:schemeClr val="lt2"/>
              </a:buClr>
              <a:buSzPts val="1000"/>
              <a:buChar char="■"/>
              <a:defRPr sz="1000">
                <a:solidFill>
                  <a:schemeClr val="lt2"/>
                </a:solidFill>
              </a:defRPr>
            </a:lvl3pPr>
            <a:lvl4pPr marL="1828800" lvl="3" indent="-292100">
              <a:spcBef>
                <a:spcPts val="0"/>
              </a:spcBef>
              <a:spcAft>
                <a:spcPts val="0"/>
              </a:spcAft>
              <a:buClr>
                <a:schemeClr val="lt2"/>
              </a:buClr>
              <a:buSzPts val="1000"/>
              <a:buChar char="●"/>
              <a:defRPr sz="1000">
                <a:solidFill>
                  <a:schemeClr val="lt2"/>
                </a:solidFill>
              </a:defRPr>
            </a:lvl4pPr>
            <a:lvl5pPr marL="2286000" lvl="4" indent="-292100">
              <a:spcBef>
                <a:spcPts val="0"/>
              </a:spcBef>
              <a:spcAft>
                <a:spcPts val="0"/>
              </a:spcAft>
              <a:buClr>
                <a:schemeClr val="lt2"/>
              </a:buClr>
              <a:buSzPts val="1000"/>
              <a:buChar char="○"/>
              <a:defRPr sz="1000">
                <a:solidFill>
                  <a:schemeClr val="lt2"/>
                </a:solidFill>
              </a:defRPr>
            </a:lvl5pPr>
            <a:lvl6pPr marL="2743200" lvl="5" indent="-292100">
              <a:spcBef>
                <a:spcPts val="0"/>
              </a:spcBef>
              <a:spcAft>
                <a:spcPts val="0"/>
              </a:spcAft>
              <a:buClr>
                <a:schemeClr val="lt2"/>
              </a:buClr>
              <a:buSzPts val="1000"/>
              <a:buChar char="■"/>
              <a:defRPr sz="1000">
                <a:solidFill>
                  <a:schemeClr val="lt2"/>
                </a:solidFill>
              </a:defRPr>
            </a:lvl6pPr>
            <a:lvl7pPr marL="3200400" lvl="6" indent="-292100">
              <a:spcBef>
                <a:spcPts val="0"/>
              </a:spcBef>
              <a:spcAft>
                <a:spcPts val="0"/>
              </a:spcAft>
              <a:buClr>
                <a:schemeClr val="lt2"/>
              </a:buClr>
              <a:buSzPts val="1000"/>
              <a:buChar char="●"/>
              <a:defRPr sz="1000">
                <a:solidFill>
                  <a:schemeClr val="lt2"/>
                </a:solidFill>
              </a:defRPr>
            </a:lvl7pPr>
            <a:lvl8pPr marL="3657600" lvl="7" indent="-292100">
              <a:spcBef>
                <a:spcPts val="0"/>
              </a:spcBef>
              <a:spcAft>
                <a:spcPts val="0"/>
              </a:spcAft>
              <a:buClr>
                <a:schemeClr val="lt2"/>
              </a:buClr>
              <a:buSzPts val="1000"/>
              <a:buChar char="○"/>
              <a:defRPr sz="1000">
                <a:solidFill>
                  <a:schemeClr val="lt2"/>
                </a:solidFill>
              </a:defRPr>
            </a:lvl8pPr>
            <a:lvl9pPr marL="4114800" lvl="8" indent="-292100">
              <a:spcBef>
                <a:spcPts val="0"/>
              </a:spcBef>
              <a:spcAft>
                <a:spcPts val="0"/>
              </a:spcAft>
              <a:buClr>
                <a:schemeClr val="lt2"/>
              </a:buClr>
              <a:buSzPts val="1000"/>
              <a:buChar char="■"/>
              <a:defRPr sz="1000">
                <a:solidFill>
                  <a:schemeClr val="lt2"/>
                </a:solidFill>
              </a:defRPr>
            </a:lvl9pPr>
          </a:lstStyle>
          <a:p>
            <a:endParaRPr/>
          </a:p>
        </p:txBody>
      </p:sp>
      <p:sp>
        <p:nvSpPr>
          <p:cNvPr id="190" name="Google Shape;190;p27"/>
          <p:cNvSpPr txBox="1">
            <a:spLocks noGrp="1"/>
          </p:cNvSpPr>
          <p:nvPr>
            <p:ph type="sldNum" idx="12"/>
          </p:nvPr>
        </p:nvSpPr>
        <p:spPr>
          <a:xfrm>
            <a:off x="8595308" y="4749892"/>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three columns and image 4">
  <p:cSld name="CUSTOM_2_1_1_1">
    <p:bg>
      <p:bgPr>
        <a:solidFill>
          <a:schemeClr val="lt1"/>
        </a:solidFill>
        <a:effectLst/>
      </p:bgPr>
    </p:bg>
    <p:spTree>
      <p:nvGrpSpPr>
        <p:cNvPr id="1" name="Shape 191"/>
        <p:cNvGrpSpPr/>
        <p:nvPr/>
      </p:nvGrpSpPr>
      <p:grpSpPr>
        <a:xfrm>
          <a:off x="0" y="0"/>
          <a:ext cx="0" cy="0"/>
          <a:chOff x="0" y="0"/>
          <a:chExt cx="0" cy="0"/>
        </a:xfrm>
      </p:grpSpPr>
      <p:sp>
        <p:nvSpPr>
          <p:cNvPr id="192" name="Google Shape;192;p28"/>
          <p:cNvSpPr/>
          <p:nvPr/>
        </p:nvSpPr>
        <p:spPr>
          <a:xfrm>
            <a:off x="228475" y="228600"/>
            <a:ext cx="8686800" cy="86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ubik"/>
              <a:ea typeface="Rubik"/>
              <a:cs typeface="Rubik"/>
              <a:sym typeface="Rubik"/>
            </a:endParaRPr>
          </a:p>
        </p:txBody>
      </p:sp>
      <p:sp>
        <p:nvSpPr>
          <p:cNvPr id="193" name="Google Shape;193;p28"/>
          <p:cNvSpPr txBox="1">
            <a:spLocks noGrp="1"/>
          </p:cNvSpPr>
          <p:nvPr>
            <p:ph type="title"/>
          </p:nvPr>
        </p:nvSpPr>
        <p:spPr>
          <a:xfrm>
            <a:off x="635500" y="228600"/>
            <a:ext cx="7836900" cy="865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2"/>
              </a:buClr>
              <a:buSzPts val="4000"/>
              <a:buNone/>
              <a:defRPr>
                <a:solidFill>
                  <a:schemeClr val="lt2"/>
                </a:solidFill>
              </a:defRPr>
            </a:lvl1pPr>
            <a:lvl2pPr lvl="1">
              <a:spcBef>
                <a:spcPts val="0"/>
              </a:spcBef>
              <a:spcAft>
                <a:spcPts val="0"/>
              </a:spcAft>
              <a:buClr>
                <a:schemeClr val="lt2"/>
              </a:buClr>
              <a:buSzPts val="4000"/>
              <a:buNone/>
              <a:defRPr>
                <a:solidFill>
                  <a:schemeClr val="lt2"/>
                </a:solidFill>
              </a:defRPr>
            </a:lvl2pPr>
            <a:lvl3pPr lvl="2">
              <a:spcBef>
                <a:spcPts val="0"/>
              </a:spcBef>
              <a:spcAft>
                <a:spcPts val="0"/>
              </a:spcAft>
              <a:buClr>
                <a:schemeClr val="lt2"/>
              </a:buClr>
              <a:buSzPts val="4000"/>
              <a:buNone/>
              <a:defRPr>
                <a:solidFill>
                  <a:schemeClr val="lt2"/>
                </a:solidFill>
              </a:defRPr>
            </a:lvl3pPr>
            <a:lvl4pPr lvl="3">
              <a:spcBef>
                <a:spcPts val="0"/>
              </a:spcBef>
              <a:spcAft>
                <a:spcPts val="0"/>
              </a:spcAft>
              <a:buClr>
                <a:schemeClr val="lt2"/>
              </a:buClr>
              <a:buSzPts val="4000"/>
              <a:buNone/>
              <a:defRPr>
                <a:solidFill>
                  <a:schemeClr val="lt2"/>
                </a:solidFill>
              </a:defRPr>
            </a:lvl4pPr>
            <a:lvl5pPr lvl="4">
              <a:spcBef>
                <a:spcPts val="0"/>
              </a:spcBef>
              <a:spcAft>
                <a:spcPts val="0"/>
              </a:spcAft>
              <a:buClr>
                <a:schemeClr val="lt2"/>
              </a:buClr>
              <a:buSzPts val="4000"/>
              <a:buNone/>
              <a:defRPr>
                <a:solidFill>
                  <a:schemeClr val="lt2"/>
                </a:solidFill>
              </a:defRPr>
            </a:lvl5pPr>
            <a:lvl6pPr lvl="5">
              <a:spcBef>
                <a:spcPts val="0"/>
              </a:spcBef>
              <a:spcAft>
                <a:spcPts val="0"/>
              </a:spcAft>
              <a:buClr>
                <a:schemeClr val="lt2"/>
              </a:buClr>
              <a:buSzPts val="4000"/>
              <a:buNone/>
              <a:defRPr>
                <a:solidFill>
                  <a:schemeClr val="lt2"/>
                </a:solidFill>
              </a:defRPr>
            </a:lvl6pPr>
            <a:lvl7pPr lvl="6">
              <a:spcBef>
                <a:spcPts val="0"/>
              </a:spcBef>
              <a:spcAft>
                <a:spcPts val="0"/>
              </a:spcAft>
              <a:buClr>
                <a:schemeClr val="lt2"/>
              </a:buClr>
              <a:buSzPts val="4000"/>
              <a:buNone/>
              <a:defRPr>
                <a:solidFill>
                  <a:schemeClr val="lt2"/>
                </a:solidFill>
              </a:defRPr>
            </a:lvl7pPr>
            <a:lvl8pPr lvl="7">
              <a:spcBef>
                <a:spcPts val="0"/>
              </a:spcBef>
              <a:spcAft>
                <a:spcPts val="0"/>
              </a:spcAft>
              <a:buClr>
                <a:schemeClr val="lt2"/>
              </a:buClr>
              <a:buSzPts val="4000"/>
              <a:buNone/>
              <a:defRPr>
                <a:solidFill>
                  <a:schemeClr val="lt2"/>
                </a:solidFill>
              </a:defRPr>
            </a:lvl8pPr>
            <a:lvl9pPr lvl="8">
              <a:spcBef>
                <a:spcPts val="0"/>
              </a:spcBef>
              <a:spcAft>
                <a:spcPts val="0"/>
              </a:spcAft>
              <a:buClr>
                <a:schemeClr val="lt2"/>
              </a:buClr>
              <a:buSzPts val="4000"/>
              <a:buNone/>
              <a:defRPr>
                <a:solidFill>
                  <a:schemeClr val="lt2"/>
                </a:solidFill>
              </a:defRPr>
            </a:lvl9pPr>
          </a:lstStyle>
          <a:p>
            <a:endParaRPr/>
          </a:p>
        </p:txBody>
      </p:sp>
      <p:sp>
        <p:nvSpPr>
          <p:cNvPr id="194" name="Google Shape;194;p28"/>
          <p:cNvSpPr>
            <a:spLocks noGrp="1"/>
          </p:cNvSpPr>
          <p:nvPr>
            <p:ph type="pic" idx="2"/>
          </p:nvPr>
        </p:nvSpPr>
        <p:spPr>
          <a:xfrm>
            <a:off x="228600" y="3062975"/>
            <a:ext cx="8686800" cy="1851900"/>
          </a:xfrm>
          <a:prstGeom prst="rect">
            <a:avLst/>
          </a:prstGeom>
          <a:noFill/>
          <a:ln>
            <a:noFill/>
          </a:ln>
        </p:spPr>
      </p:sp>
      <p:sp>
        <p:nvSpPr>
          <p:cNvPr id="195" name="Google Shape;195;p28"/>
          <p:cNvSpPr txBox="1">
            <a:spLocks noGrp="1"/>
          </p:cNvSpPr>
          <p:nvPr>
            <p:ph type="sldNum" idx="12"/>
          </p:nvPr>
        </p:nvSpPr>
        <p:spPr>
          <a:xfrm>
            <a:off x="8595308" y="4749892"/>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196" name="Google Shape;196;p28"/>
          <p:cNvSpPr/>
          <p:nvPr/>
        </p:nvSpPr>
        <p:spPr>
          <a:xfrm>
            <a:off x="228600" y="1322475"/>
            <a:ext cx="2768700" cy="450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Young Serif"/>
              <a:ea typeface="Young Serif"/>
              <a:cs typeface="Young Serif"/>
              <a:sym typeface="Young Serif"/>
            </a:endParaRPr>
          </a:p>
        </p:txBody>
      </p:sp>
      <p:sp>
        <p:nvSpPr>
          <p:cNvPr id="197" name="Google Shape;197;p28"/>
          <p:cNvSpPr txBox="1">
            <a:spLocks noGrp="1"/>
          </p:cNvSpPr>
          <p:nvPr>
            <p:ph type="subTitle" idx="1"/>
          </p:nvPr>
        </p:nvSpPr>
        <p:spPr>
          <a:xfrm>
            <a:off x="228600" y="1322450"/>
            <a:ext cx="2768700" cy="450900"/>
          </a:xfrm>
          <a:prstGeom prst="rect">
            <a:avLst/>
          </a:prstGeom>
        </p:spPr>
        <p:txBody>
          <a:bodyPr spcFirstLastPara="1" wrap="square" lIns="171450" tIns="91425" rIns="91425" bIns="91425" anchor="ctr" anchorCtr="0">
            <a:noAutofit/>
          </a:bodyPr>
          <a:lstStyle>
            <a:lvl1pPr lvl="0">
              <a:spcBef>
                <a:spcPts val="0"/>
              </a:spcBef>
              <a:spcAft>
                <a:spcPts val="0"/>
              </a:spcAft>
              <a:buClr>
                <a:schemeClr val="accent1"/>
              </a:buClr>
              <a:buSzPts val="1400"/>
              <a:buNone/>
              <a:defRPr sz="1400">
                <a:solidFill>
                  <a:schemeClr val="accent1"/>
                </a:solidFill>
              </a:defRPr>
            </a:lvl1pPr>
            <a:lvl2pPr lvl="1">
              <a:spcBef>
                <a:spcPts val="0"/>
              </a:spcBef>
              <a:spcAft>
                <a:spcPts val="0"/>
              </a:spcAft>
              <a:buClr>
                <a:schemeClr val="accent1"/>
              </a:buClr>
              <a:buSzPts val="1400"/>
              <a:buNone/>
              <a:defRPr sz="1400">
                <a:solidFill>
                  <a:schemeClr val="accent1"/>
                </a:solidFill>
              </a:defRPr>
            </a:lvl2pPr>
            <a:lvl3pPr lvl="2">
              <a:spcBef>
                <a:spcPts val="0"/>
              </a:spcBef>
              <a:spcAft>
                <a:spcPts val="0"/>
              </a:spcAft>
              <a:buClr>
                <a:schemeClr val="accent1"/>
              </a:buClr>
              <a:buSzPts val="1400"/>
              <a:buNone/>
              <a:defRPr sz="1400">
                <a:solidFill>
                  <a:schemeClr val="accent1"/>
                </a:solidFill>
              </a:defRPr>
            </a:lvl3pPr>
            <a:lvl4pPr lvl="3">
              <a:spcBef>
                <a:spcPts val="0"/>
              </a:spcBef>
              <a:spcAft>
                <a:spcPts val="0"/>
              </a:spcAft>
              <a:buClr>
                <a:schemeClr val="accent1"/>
              </a:buClr>
              <a:buSzPts val="1400"/>
              <a:buNone/>
              <a:defRPr sz="1400">
                <a:solidFill>
                  <a:schemeClr val="accent1"/>
                </a:solidFill>
              </a:defRPr>
            </a:lvl4pPr>
            <a:lvl5pPr lvl="4">
              <a:spcBef>
                <a:spcPts val="0"/>
              </a:spcBef>
              <a:spcAft>
                <a:spcPts val="0"/>
              </a:spcAft>
              <a:buClr>
                <a:schemeClr val="accent1"/>
              </a:buClr>
              <a:buSzPts val="1400"/>
              <a:buNone/>
              <a:defRPr sz="1400">
                <a:solidFill>
                  <a:schemeClr val="accent1"/>
                </a:solidFill>
              </a:defRPr>
            </a:lvl5pPr>
            <a:lvl6pPr lvl="5">
              <a:spcBef>
                <a:spcPts val="0"/>
              </a:spcBef>
              <a:spcAft>
                <a:spcPts val="0"/>
              </a:spcAft>
              <a:buClr>
                <a:schemeClr val="accent1"/>
              </a:buClr>
              <a:buSzPts val="1400"/>
              <a:buNone/>
              <a:defRPr sz="1400">
                <a:solidFill>
                  <a:schemeClr val="accent1"/>
                </a:solidFill>
              </a:defRPr>
            </a:lvl6pPr>
            <a:lvl7pPr lvl="6">
              <a:spcBef>
                <a:spcPts val="0"/>
              </a:spcBef>
              <a:spcAft>
                <a:spcPts val="0"/>
              </a:spcAft>
              <a:buClr>
                <a:schemeClr val="accent1"/>
              </a:buClr>
              <a:buSzPts val="1400"/>
              <a:buNone/>
              <a:defRPr sz="1400">
                <a:solidFill>
                  <a:schemeClr val="accent1"/>
                </a:solidFill>
              </a:defRPr>
            </a:lvl7pPr>
            <a:lvl8pPr lvl="7">
              <a:spcBef>
                <a:spcPts val="0"/>
              </a:spcBef>
              <a:spcAft>
                <a:spcPts val="0"/>
              </a:spcAft>
              <a:buClr>
                <a:schemeClr val="accent1"/>
              </a:buClr>
              <a:buSzPts val="1400"/>
              <a:buNone/>
              <a:defRPr sz="1400">
                <a:solidFill>
                  <a:schemeClr val="accent1"/>
                </a:solidFill>
              </a:defRPr>
            </a:lvl8pPr>
            <a:lvl9pPr lvl="8">
              <a:spcBef>
                <a:spcPts val="0"/>
              </a:spcBef>
              <a:spcAft>
                <a:spcPts val="0"/>
              </a:spcAft>
              <a:buClr>
                <a:schemeClr val="accent1"/>
              </a:buClr>
              <a:buSzPts val="1400"/>
              <a:buNone/>
              <a:defRPr sz="1400">
                <a:solidFill>
                  <a:schemeClr val="accent1"/>
                </a:solidFill>
              </a:defRPr>
            </a:lvl9pPr>
          </a:lstStyle>
          <a:p>
            <a:endParaRPr/>
          </a:p>
        </p:txBody>
      </p:sp>
      <p:sp>
        <p:nvSpPr>
          <p:cNvPr id="198" name="Google Shape;198;p28"/>
          <p:cNvSpPr/>
          <p:nvPr/>
        </p:nvSpPr>
        <p:spPr>
          <a:xfrm>
            <a:off x="228600" y="1756113"/>
            <a:ext cx="2768700" cy="1086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1200"/>
              </a:spcAft>
              <a:buNone/>
            </a:pPr>
            <a:endParaRPr sz="1000">
              <a:solidFill>
                <a:srgbClr val="FFFFFF"/>
              </a:solidFill>
              <a:latin typeface="Rubik"/>
              <a:ea typeface="Rubik"/>
              <a:cs typeface="Rubik"/>
              <a:sym typeface="Rubik"/>
            </a:endParaRPr>
          </a:p>
        </p:txBody>
      </p:sp>
      <p:sp>
        <p:nvSpPr>
          <p:cNvPr id="199" name="Google Shape;199;p28"/>
          <p:cNvSpPr txBox="1">
            <a:spLocks noGrp="1"/>
          </p:cNvSpPr>
          <p:nvPr>
            <p:ph type="body" idx="3"/>
          </p:nvPr>
        </p:nvSpPr>
        <p:spPr>
          <a:xfrm>
            <a:off x="228600" y="1809225"/>
            <a:ext cx="2768700" cy="979800"/>
          </a:xfrm>
          <a:prstGeom prst="rect">
            <a:avLst/>
          </a:prstGeom>
        </p:spPr>
        <p:txBody>
          <a:bodyPr spcFirstLastPara="1" wrap="square" lIns="114300" tIns="91425" rIns="91425" bIns="91425" anchor="t" anchorCtr="0">
            <a:normAutofit/>
          </a:bodyPr>
          <a:lstStyle>
            <a:lvl1pPr marL="457200" lvl="0" indent="-292100">
              <a:spcBef>
                <a:spcPts val="0"/>
              </a:spcBef>
              <a:spcAft>
                <a:spcPts val="0"/>
              </a:spcAft>
              <a:buClr>
                <a:schemeClr val="lt2"/>
              </a:buClr>
              <a:buSzPts val="1000"/>
              <a:buChar char="●"/>
              <a:defRPr sz="1000">
                <a:solidFill>
                  <a:schemeClr val="lt2"/>
                </a:solidFill>
              </a:defRPr>
            </a:lvl1pPr>
            <a:lvl2pPr marL="914400" lvl="1" indent="-292100">
              <a:spcBef>
                <a:spcPts val="0"/>
              </a:spcBef>
              <a:spcAft>
                <a:spcPts val="0"/>
              </a:spcAft>
              <a:buClr>
                <a:schemeClr val="lt2"/>
              </a:buClr>
              <a:buSzPts val="1000"/>
              <a:buChar char="○"/>
              <a:defRPr sz="1000">
                <a:solidFill>
                  <a:schemeClr val="lt2"/>
                </a:solidFill>
              </a:defRPr>
            </a:lvl2pPr>
            <a:lvl3pPr marL="1371600" lvl="2" indent="-292100">
              <a:spcBef>
                <a:spcPts val="0"/>
              </a:spcBef>
              <a:spcAft>
                <a:spcPts val="0"/>
              </a:spcAft>
              <a:buClr>
                <a:schemeClr val="lt2"/>
              </a:buClr>
              <a:buSzPts val="1000"/>
              <a:buChar char="■"/>
              <a:defRPr sz="1000">
                <a:solidFill>
                  <a:schemeClr val="lt2"/>
                </a:solidFill>
              </a:defRPr>
            </a:lvl3pPr>
            <a:lvl4pPr marL="1828800" lvl="3" indent="-292100">
              <a:spcBef>
                <a:spcPts val="0"/>
              </a:spcBef>
              <a:spcAft>
                <a:spcPts val="0"/>
              </a:spcAft>
              <a:buClr>
                <a:schemeClr val="lt2"/>
              </a:buClr>
              <a:buSzPts val="1000"/>
              <a:buChar char="●"/>
              <a:defRPr sz="1000">
                <a:solidFill>
                  <a:schemeClr val="lt2"/>
                </a:solidFill>
              </a:defRPr>
            </a:lvl4pPr>
            <a:lvl5pPr marL="2286000" lvl="4" indent="-292100">
              <a:spcBef>
                <a:spcPts val="0"/>
              </a:spcBef>
              <a:spcAft>
                <a:spcPts val="0"/>
              </a:spcAft>
              <a:buClr>
                <a:schemeClr val="lt2"/>
              </a:buClr>
              <a:buSzPts val="1000"/>
              <a:buChar char="○"/>
              <a:defRPr sz="1000">
                <a:solidFill>
                  <a:schemeClr val="lt2"/>
                </a:solidFill>
              </a:defRPr>
            </a:lvl5pPr>
            <a:lvl6pPr marL="2743200" lvl="5" indent="-292100">
              <a:spcBef>
                <a:spcPts val="0"/>
              </a:spcBef>
              <a:spcAft>
                <a:spcPts val="0"/>
              </a:spcAft>
              <a:buClr>
                <a:schemeClr val="lt2"/>
              </a:buClr>
              <a:buSzPts val="1000"/>
              <a:buChar char="■"/>
              <a:defRPr sz="1000">
                <a:solidFill>
                  <a:schemeClr val="lt2"/>
                </a:solidFill>
              </a:defRPr>
            </a:lvl6pPr>
            <a:lvl7pPr marL="3200400" lvl="6" indent="-292100">
              <a:spcBef>
                <a:spcPts val="0"/>
              </a:spcBef>
              <a:spcAft>
                <a:spcPts val="0"/>
              </a:spcAft>
              <a:buClr>
                <a:schemeClr val="lt2"/>
              </a:buClr>
              <a:buSzPts val="1000"/>
              <a:buChar char="●"/>
              <a:defRPr sz="1000">
                <a:solidFill>
                  <a:schemeClr val="lt2"/>
                </a:solidFill>
              </a:defRPr>
            </a:lvl7pPr>
            <a:lvl8pPr marL="3657600" lvl="7" indent="-292100">
              <a:spcBef>
                <a:spcPts val="0"/>
              </a:spcBef>
              <a:spcAft>
                <a:spcPts val="0"/>
              </a:spcAft>
              <a:buClr>
                <a:schemeClr val="lt2"/>
              </a:buClr>
              <a:buSzPts val="1000"/>
              <a:buChar char="○"/>
              <a:defRPr sz="1000">
                <a:solidFill>
                  <a:schemeClr val="lt2"/>
                </a:solidFill>
              </a:defRPr>
            </a:lvl8pPr>
            <a:lvl9pPr marL="4114800" lvl="8" indent="-292100">
              <a:spcBef>
                <a:spcPts val="0"/>
              </a:spcBef>
              <a:spcAft>
                <a:spcPts val="0"/>
              </a:spcAft>
              <a:buClr>
                <a:schemeClr val="lt2"/>
              </a:buClr>
              <a:buSzPts val="1000"/>
              <a:buChar char="■"/>
              <a:defRPr sz="1000">
                <a:solidFill>
                  <a:schemeClr val="lt2"/>
                </a:solidFill>
              </a:defRPr>
            </a:lvl9pPr>
          </a:lstStyle>
          <a:p>
            <a:endParaRPr/>
          </a:p>
        </p:txBody>
      </p:sp>
      <p:sp>
        <p:nvSpPr>
          <p:cNvPr id="200" name="Google Shape;200;p28"/>
          <p:cNvSpPr/>
          <p:nvPr/>
        </p:nvSpPr>
        <p:spPr>
          <a:xfrm>
            <a:off x="3187650" y="1322475"/>
            <a:ext cx="2768700" cy="450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Young Serif"/>
              <a:ea typeface="Young Serif"/>
              <a:cs typeface="Young Serif"/>
              <a:sym typeface="Young Serif"/>
            </a:endParaRPr>
          </a:p>
        </p:txBody>
      </p:sp>
      <p:sp>
        <p:nvSpPr>
          <p:cNvPr id="201" name="Google Shape;201;p28"/>
          <p:cNvSpPr txBox="1">
            <a:spLocks noGrp="1"/>
          </p:cNvSpPr>
          <p:nvPr>
            <p:ph type="subTitle" idx="4"/>
          </p:nvPr>
        </p:nvSpPr>
        <p:spPr>
          <a:xfrm>
            <a:off x="3187650" y="1322450"/>
            <a:ext cx="2768700" cy="450900"/>
          </a:xfrm>
          <a:prstGeom prst="rect">
            <a:avLst/>
          </a:prstGeom>
        </p:spPr>
        <p:txBody>
          <a:bodyPr spcFirstLastPara="1" wrap="square" lIns="171450" tIns="91425" rIns="91425" bIns="91425" anchor="ctr" anchorCtr="0">
            <a:noAutofit/>
          </a:bodyPr>
          <a:lstStyle>
            <a:lvl1pPr lvl="0">
              <a:spcBef>
                <a:spcPts val="0"/>
              </a:spcBef>
              <a:spcAft>
                <a:spcPts val="0"/>
              </a:spcAft>
              <a:buClr>
                <a:schemeClr val="accent1"/>
              </a:buClr>
              <a:buSzPts val="1400"/>
              <a:buNone/>
              <a:defRPr sz="1400">
                <a:solidFill>
                  <a:schemeClr val="accent1"/>
                </a:solidFill>
              </a:defRPr>
            </a:lvl1pPr>
            <a:lvl2pPr lvl="1">
              <a:spcBef>
                <a:spcPts val="0"/>
              </a:spcBef>
              <a:spcAft>
                <a:spcPts val="0"/>
              </a:spcAft>
              <a:buClr>
                <a:schemeClr val="accent1"/>
              </a:buClr>
              <a:buSzPts val="1400"/>
              <a:buNone/>
              <a:defRPr sz="1400">
                <a:solidFill>
                  <a:schemeClr val="accent1"/>
                </a:solidFill>
              </a:defRPr>
            </a:lvl2pPr>
            <a:lvl3pPr lvl="2">
              <a:spcBef>
                <a:spcPts val="0"/>
              </a:spcBef>
              <a:spcAft>
                <a:spcPts val="0"/>
              </a:spcAft>
              <a:buClr>
                <a:schemeClr val="accent1"/>
              </a:buClr>
              <a:buSzPts val="1400"/>
              <a:buNone/>
              <a:defRPr sz="1400">
                <a:solidFill>
                  <a:schemeClr val="accent1"/>
                </a:solidFill>
              </a:defRPr>
            </a:lvl3pPr>
            <a:lvl4pPr lvl="3">
              <a:spcBef>
                <a:spcPts val="0"/>
              </a:spcBef>
              <a:spcAft>
                <a:spcPts val="0"/>
              </a:spcAft>
              <a:buClr>
                <a:schemeClr val="accent1"/>
              </a:buClr>
              <a:buSzPts val="1400"/>
              <a:buNone/>
              <a:defRPr sz="1400">
                <a:solidFill>
                  <a:schemeClr val="accent1"/>
                </a:solidFill>
              </a:defRPr>
            </a:lvl4pPr>
            <a:lvl5pPr lvl="4">
              <a:spcBef>
                <a:spcPts val="0"/>
              </a:spcBef>
              <a:spcAft>
                <a:spcPts val="0"/>
              </a:spcAft>
              <a:buClr>
                <a:schemeClr val="accent1"/>
              </a:buClr>
              <a:buSzPts val="1400"/>
              <a:buNone/>
              <a:defRPr sz="1400">
                <a:solidFill>
                  <a:schemeClr val="accent1"/>
                </a:solidFill>
              </a:defRPr>
            </a:lvl5pPr>
            <a:lvl6pPr lvl="5">
              <a:spcBef>
                <a:spcPts val="0"/>
              </a:spcBef>
              <a:spcAft>
                <a:spcPts val="0"/>
              </a:spcAft>
              <a:buClr>
                <a:schemeClr val="accent1"/>
              </a:buClr>
              <a:buSzPts val="1400"/>
              <a:buNone/>
              <a:defRPr sz="1400">
                <a:solidFill>
                  <a:schemeClr val="accent1"/>
                </a:solidFill>
              </a:defRPr>
            </a:lvl6pPr>
            <a:lvl7pPr lvl="6">
              <a:spcBef>
                <a:spcPts val="0"/>
              </a:spcBef>
              <a:spcAft>
                <a:spcPts val="0"/>
              </a:spcAft>
              <a:buClr>
                <a:schemeClr val="accent1"/>
              </a:buClr>
              <a:buSzPts val="1400"/>
              <a:buNone/>
              <a:defRPr sz="1400">
                <a:solidFill>
                  <a:schemeClr val="accent1"/>
                </a:solidFill>
              </a:defRPr>
            </a:lvl7pPr>
            <a:lvl8pPr lvl="7">
              <a:spcBef>
                <a:spcPts val="0"/>
              </a:spcBef>
              <a:spcAft>
                <a:spcPts val="0"/>
              </a:spcAft>
              <a:buClr>
                <a:schemeClr val="accent1"/>
              </a:buClr>
              <a:buSzPts val="1400"/>
              <a:buNone/>
              <a:defRPr sz="1400">
                <a:solidFill>
                  <a:schemeClr val="accent1"/>
                </a:solidFill>
              </a:defRPr>
            </a:lvl8pPr>
            <a:lvl9pPr lvl="8">
              <a:spcBef>
                <a:spcPts val="0"/>
              </a:spcBef>
              <a:spcAft>
                <a:spcPts val="0"/>
              </a:spcAft>
              <a:buClr>
                <a:schemeClr val="accent1"/>
              </a:buClr>
              <a:buSzPts val="1400"/>
              <a:buNone/>
              <a:defRPr sz="1400">
                <a:solidFill>
                  <a:schemeClr val="accent1"/>
                </a:solidFill>
              </a:defRPr>
            </a:lvl9pPr>
          </a:lstStyle>
          <a:p>
            <a:endParaRPr/>
          </a:p>
        </p:txBody>
      </p:sp>
      <p:sp>
        <p:nvSpPr>
          <p:cNvPr id="202" name="Google Shape;202;p28"/>
          <p:cNvSpPr/>
          <p:nvPr/>
        </p:nvSpPr>
        <p:spPr>
          <a:xfrm>
            <a:off x="3187650" y="1756113"/>
            <a:ext cx="2768700" cy="1086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1200"/>
              </a:spcAft>
              <a:buNone/>
            </a:pPr>
            <a:endParaRPr sz="1000">
              <a:solidFill>
                <a:srgbClr val="FFFFFF"/>
              </a:solidFill>
              <a:latin typeface="Rubik"/>
              <a:ea typeface="Rubik"/>
              <a:cs typeface="Rubik"/>
              <a:sym typeface="Rubik"/>
            </a:endParaRPr>
          </a:p>
        </p:txBody>
      </p:sp>
      <p:sp>
        <p:nvSpPr>
          <p:cNvPr id="203" name="Google Shape;203;p28"/>
          <p:cNvSpPr txBox="1">
            <a:spLocks noGrp="1"/>
          </p:cNvSpPr>
          <p:nvPr>
            <p:ph type="body" idx="5"/>
          </p:nvPr>
        </p:nvSpPr>
        <p:spPr>
          <a:xfrm>
            <a:off x="3187650" y="1809225"/>
            <a:ext cx="2768700" cy="979800"/>
          </a:xfrm>
          <a:prstGeom prst="rect">
            <a:avLst/>
          </a:prstGeom>
        </p:spPr>
        <p:txBody>
          <a:bodyPr spcFirstLastPara="1" wrap="square" lIns="114300" tIns="91425" rIns="91425" bIns="91425" anchor="t" anchorCtr="0">
            <a:normAutofit/>
          </a:bodyPr>
          <a:lstStyle>
            <a:lvl1pPr marL="457200" lvl="0" indent="-292100">
              <a:spcBef>
                <a:spcPts val="0"/>
              </a:spcBef>
              <a:spcAft>
                <a:spcPts val="0"/>
              </a:spcAft>
              <a:buClr>
                <a:schemeClr val="lt2"/>
              </a:buClr>
              <a:buSzPts val="1000"/>
              <a:buChar char="●"/>
              <a:defRPr sz="1000">
                <a:solidFill>
                  <a:schemeClr val="lt2"/>
                </a:solidFill>
              </a:defRPr>
            </a:lvl1pPr>
            <a:lvl2pPr marL="914400" lvl="1" indent="-292100">
              <a:spcBef>
                <a:spcPts val="0"/>
              </a:spcBef>
              <a:spcAft>
                <a:spcPts val="0"/>
              </a:spcAft>
              <a:buClr>
                <a:schemeClr val="lt2"/>
              </a:buClr>
              <a:buSzPts val="1000"/>
              <a:buChar char="○"/>
              <a:defRPr sz="1000">
                <a:solidFill>
                  <a:schemeClr val="lt2"/>
                </a:solidFill>
              </a:defRPr>
            </a:lvl2pPr>
            <a:lvl3pPr marL="1371600" lvl="2" indent="-292100">
              <a:spcBef>
                <a:spcPts val="0"/>
              </a:spcBef>
              <a:spcAft>
                <a:spcPts val="0"/>
              </a:spcAft>
              <a:buClr>
                <a:schemeClr val="lt2"/>
              </a:buClr>
              <a:buSzPts val="1000"/>
              <a:buChar char="■"/>
              <a:defRPr sz="1000">
                <a:solidFill>
                  <a:schemeClr val="lt2"/>
                </a:solidFill>
              </a:defRPr>
            </a:lvl3pPr>
            <a:lvl4pPr marL="1828800" lvl="3" indent="-292100">
              <a:spcBef>
                <a:spcPts val="0"/>
              </a:spcBef>
              <a:spcAft>
                <a:spcPts val="0"/>
              </a:spcAft>
              <a:buClr>
                <a:schemeClr val="lt2"/>
              </a:buClr>
              <a:buSzPts val="1000"/>
              <a:buChar char="●"/>
              <a:defRPr sz="1000">
                <a:solidFill>
                  <a:schemeClr val="lt2"/>
                </a:solidFill>
              </a:defRPr>
            </a:lvl4pPr>
            <a:lvl5pPr marL="2286000" lvl="4" indent="-292100">
              <a:spcBef>
                <a:spcPts val="0"/>
              </a:spcBef>
              <a:spcAft>
                <a:spcPts val="0"/>
              </a:spcAft>
              <a:buClr>
                <a:schemeClr val="lt2"/>
              </a:buClr>
              <a:buSzPts val="1000"/>
              <a:buChar char="○"/>
              <a:defRPr sz="1000">
                <a:solidFill>
                  <a:schemeClr val="lt2"/>
                </a:solidFill>
              </a:defRPr>
            </a:lvl5pPr>
            <a:lvl6pPr marL="2743200" lvl="5" indent="-292100">
              <a:spcBef>
                <a:spcPts val="0"/>
              </a:spcBef>
              <a:spcAft>
                <a:spcPts val="0"/>
              </a:spcAft>
              <a:buClr>
                <a:schemeClr val="lt2"/>
              </a:buClr>
              <a:buSzPts val="1000"/>
              <a:buChar char="■"/>
              <a:defRPr sz="1000">
                <a:solidFill>
                  <a:schemeClr val="lt2"/>
                </a:solidFill>
              </a:defRPr>
            </a:lvl6pPr>
            <a:lvl7pPr marL="3200400" lvl="6" indent="-292100">
              <a:spcBef>
                <a:spcPts val="0"/>
              </a:spcBef>
              <a:spcAft>
                <a:spcPts val="0"/>
              </a:spcAft>
              <a:buClr>
                <a:schemeClr val="lt2"/>
              </a:buClr>
              <a:buSzPts val="1000"/>
              <a:buChar char="●"/>
              <a:defRPr sz="1000">
                <a:solidFill>
                  <a:schemeClr val="lt2"/>
                </a:solidFill>
              </a:defRPr>
            </a:lvl7pPr>
            <a:lvl8pPr marL="3657600" lvl="7" indent="-292100">
              <a:spcBef>
                <a:spcPts val="0"/>
              </a:spcBef>
              <a:spcAft>
                <a:spcPts val="0"/>
              </a:spcAft>
              <a:buClr>
                <a:schemeClr val="lt2"/>
              </a:buClr>
              <a:buSzPts val="1000"/>
              <a:buChar char="○"/>
              <a:defRPr sz="1000">
                <a:solidFill>
                  <a:schemeClr val="lt2"/>
                </a:solidFill>
              </a:defRPr>
            </a:lvl8pPr>
            <a:lvl9pPr marL="4114800" lvl="8" indent="-292100">
              <a:spcBef>
                <a:spcPts val="0"/>
              </a:spcBef>
              <a:spcAft>
                <a:spcPts val="0"/>
              </a:spcAft>
              <a:buClr>
                <a:schemeClr val="lt2"/>
              </a:buClr>
              <a:buSzPts val="1000"/>
              <a:buChar char="■"/>
              <a:defRPr sz="1000">
                <a:solidFill>
                  <a:schemeClr val="lt2"/>
                </a:solidFill>
              </a:defRPr>
            </a:lvl9pPr>
          </a:lstStyle>
          <a:p>
            <a:endParaRPr/>
          </a:p>
        </p:txBody>
      </p:sp>
      <p:sp>
        <p:nvSpPr>
          <p:cNvPr id="204" name="Google Shape;204;p28"/>
          <p:cNvSpPr/>
          <p:nvPr/>
        </p:nvSpPr>
        <p:spPr>
          <a:xfrm>
            <a:off x="6146700" y="1322475"/>
            <a:ext cx="2768700" cy="450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Young Serif"/>
              <a:ea typeface="Young Serif"/>
              <a:cs typeface="Young Serif"/>
              <a:sym typeface="Young Serif"/>
            </a:endParaRPr>
          </a:p>
        </p:txBody>
      </p:sp>
      <p:sp>
        <p:nvSpPr>
          <p:cNvPr id="205" name="Google Shape;205;p28"/>
          <p:cNvSpPr txBox="1">
            <a:spLocks noGrp="1"/>
          </p:cNvSpPr>
          <p:nvPr>
            <p:ph type="subTitle" idx="6"/>
          </p:nvPr>
        </p:nvSpPr>
        <p:spPr>
          <a:xfrm>
            <a:off x="6146700" y="1322450"/>
            <a:ext cx="2768700" cy="450900"/>
          </a:xfrm>
          <a:prstGeom prst="rect">
            <a:avLst/>
          </a:prstGeom>
        </p:spPr>
        <p:txBody>
          <a:bodyPr spcFirstLastPara="1" wrap="square" lIns="171450" tIns="91425" rIns="91425" bIns="91425" anchor="ctr" anchorCtr="0">
            <a:noAutofit/>
          </a:bodyPr>
          <a:lstStyle>
            <a:lvl1pPr lvl="0">
              <a:spcBef>
                <a:spcPts val="0"/>
              </a:spcBef>
              <a:spcAft>
                <a:spcPts val="0"/>
              </a:spcAft>
              <a:buClr>
                <a:schemeClr val="accent1"/>
              </a:buClr>
              <a:buSzPts val="1400"/>
              <a:buNone/>
              <a:defRPr sz="1400">
                <a:solidFill>
                  <a:schemeClr val="accent1"/>
                </a:solidFill>
              </a:defRPr>
            </a:lvl1pPr>
            <a:lvl2pPr lvl="1">
              <a:spcBef>
                <a:spcPts val="0"/>
              </a:spcBef>
              <a:spcAft>
                <a:spcPts val="0"/>
              </a:spcAft>
              <a:buClr>
                <a:schemeClr val="accent1"/>
              </a:buClr>
              <a:buSzPts val="1400"/>
              <a:buNone/>
              <a:defRPr sz="1400">
                <a:solidFill>
                  <a:schemeClr val="accent1"/>
                </a:solidFill>
              </a:defRPr>
            </a:lvl2pPr>
            <a:lvl3pPr lvl="2">
              <a:spcBef>
                <a:spcPts val="0"/>
              </a:spcBef>
              <a:spcAft>
                <a:spcPts val="0"/>
              </a:spcAft>
              <a:buClr>
                <a:schemeClr val="accent1"/>
              </a:buClr>
              <a:buSzPts val="1400"/>
              <a:buNone/>
              <a:defRPr sz="1400">
                <a:solidFill>
                  <a:schemeClr val="accent1"/>
                </a:solidFill>
              </a:defRPr>
            </a:lvl3pPr>
            <a:lvl4pPr lvl="3">
              <a:spcBef>
                <a:spcPts val="0"/>
              </a:spcBef>
              <a:spcAft>
                <a:spcPts val="0"/>
              </a:spcAft>
              <a:buClr>
                <a:schemeClr val="accent1"/>
              </a:buClr>
              <a:buSzPts val="1400"/>
              <a:buNone/>
              <a:defRPr sz="1400">
                <a:solidFill>
                  <a:schemeClr val="accent1"/>
                </a:solidFill>
              </a:defRPr>
            </a:lvl4pPr>
            <a:lvl5pPr lvl="4">
              <a:spcBef>
                <a:spcPts val="0"/>
              </a:spcBef>
              <a:spcAft>
                <a:spcPts val="0"/>
              </a:spcAft>
              <a:buClr>
                <a:schemeClr val="accent1"/>
              </a:buClr>
              <a:buSzPts val="1400"/>
              <a:buNone/>
              <a:defRPr sz="1400">
                <a:solidFill>
                  <a:schemeClr val="accent1"/>
                </a:solidFill>
              </a:defRPr>
            </a:lvl5pPr>
            <a:lvl6pPr lvl="5">
              <a:spcBef>
                <a:spcPts val="0"/>
              </a:spcBef>
              <a:spcAft>
                <a:spcPts val="0"/>
              </a:spcAft>
              <a:buClr>
                <a:schemeClr val="accent1"/>
              </a:buClr>
              <a:buSzPts val="1400"/>
              <a:buNone/>
              <a:defRPr sz="1400">
                <a:solidFill>
                  <a:schemeClr val="accent1"/>
                </a:solidFill>
              </a:defRPr>
            </a:lvl6pPr>
            <a:lvl7pPr lvl="6">
              <a:spcBef>
                <a:spcPts val="0"/>
              </a:spcBef>
              <a:spcAft>
                <a:spcPts val="0"/>
              </a:spcAft>
              <a:buClr>
                <a:schemeClr val="accent1"/>
              </a:buClr>
              <a:buSzPts val="1400"/>
              <a:buNone/>
              <a:defRPr sz="1400">
                <a:solidFill>
                  <a:schemeClr val="accent1"/>
                </a:solidFill>
              </a:defRPr>
            </a:lvl7pPr>
            <a:lvl8pPr lvl="7">
              <a:spcBef>
                <a:spcPts val="0"/>
              </a:spcBef>
              <a:spcAft>
                <a:spcPts val="0"/>
              </a:spcAft>
              <a:buClr>
                <a:schemeClr val="accent1"/>
              </a:buClr>
              <a:buSzPts val="1400"/>
              <a:buNone/>
              <a:defRPr sz="1400">
                <a:solidFill>
                  <a:schemeClr val="accent1"/>
                </a:solidFill>
              </a:defRPr>
            </a:lvl8pPr>
            <a:lvl9pPr lvl="8">
              <a:spcBef>
                <a:spcPts val="0"/>
              </a:spcBef>
              <a:spcAft>
                <a:spcPts val="0"/>
              </a:spcAft>
              <a:buClr>
                <a:schemeClr val="accent1"/>
              </a:buClr>
              <a:buSzPts val="1400"/>
              <a:buNone/>
              <a:defRPr sz="1400">
                <a:solidFill>
                  <a:schemeClr val="accent1"/>
                </a:solidFill>
              </a:defRPr>
            </a:lvl9pPr>
          </a:lstStyle>
          <a:p>
            <a:endParaRPr/>
          </a:p>
        </p:txBody>
      </p:sp>
      <p:sp>
        <p:nvSpPr>
          <p:cNvPr id="206" name="Google Shape;206;p28"/>
          <p:cNvSpPr/>
          <p:nvPr/>
        </p:nvSpPr>
        <p:spPr>
          <a:xfrm>
            <a:off x="6146700" y="1756113"/>
            <a:ext cx="2768700" cy="1086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1200"/>
              </a:spcAft>
              <a:buNone/>
            </a:pPr>
            <a:endParaRPr sz="1000">
              <a:solidFill>
                <a:srgbClr val="FFFFFF"/>
              </a:solidFill>
              <a:latin typeface="Rubik"/>
              <a:ea typeface="Rubik"/>
              <a:cs typeface="Rubik"/>
              <a:sym typeface="Rubik"/>
            </a:endParaRPr>
          </a:p>
        </p:txBody>
      </p:sp>
      <p:sp>
        <p:nvSpPr>
          <p:cNvPr id="207" name="Google Shape;207;p28"/>
          <p:cNvSpPr txBox="1">
            <a:spLocks noGrp="1"/>
          </p:cNvSpPr>
          <p:nvPr>
            <p:ph type="body" idx="7"/>
          </p:nvPr>
        </p:nvSpPr>
        <p:spPr>
          <a:xfrm>
            <a:off x="6146700" y="1809225"/>
            <a:ext cx="2768700" cy="979800"/>
          </a:xfrm>
          <a:prstGeom prst="rect">
            <a:avLst/>
          </a:prstGeom>
        </p:spPr>
        <p:txBody>
          <a:bodyPr spcFirstLastPara="1" wrap="square" lIns="114300" tIns="91425" rIns="91425" bIns="91425" anchor="t" anchorCtr="0">
            <a:normAutofit/>
          </a:bodyPr>
          <a:lstStyle>
            <a:lvl1pPr marL="457200" lvl="0" indent="-292100">
              <a:spcBef>
                <a:spcPts val="0"/>
              </a:spcBef>
              <a:spcAft>
                <a:spcPts val="0"/>
              </a:spcAft>
              <a:buClr>
                <a:schemeClr val="lt2"/>
              </a:buClr>
              <a:buSzPts val="1000"/>
              <a:buChar char="●"/>
              <a:defRPr sz="1000">
                <a:solidFill>
                  <a:schemeClr val="lt2"/>
                </a:solidFill>
              </a:defRPr>
            </a:lvl1pPr>
            <a:lvl2pPr marL="914400" lvl="1" indent="-292100">
              <a:spcBef>
                <a:spcPts val="0"/>
              </a:spcBef>
              <a:spcAft>
                <a:spcPts val="0"/>
              </a:spcAft>
              <a:buClr>
                <a:schemeClr val="lt2"/>
              </a:buClr>
              <a:buSzPts val="1000"/>
              <a:buChar char="○"/>
              <a:defRPr sz="1000">
                <a:solidFill>
                  <a:schemeClr val="lt2"/>
                </a:solidFill>
              </a:defRPr>
            </a:lvl2pPr>
            <a:lvl3pPr marL="1371600" lvl="2" indent="-292100">
              <a:spcBef>
                <a:spcPts val="0"/>
              </a:spcBef>
              <a:spcAft>
                <a:spcPts val="0"/>
              </a:spcAft>
              <a:buClr>
                <a:schemeClr val="lt2"/>
              </a:buClr>
              <a:buSzPts val="1000"/>
              <a:buChar char="■"/>
              <a:defRPr sz="1000">
                <a:solidFill>
                  <a:schemeClr val="lt2"/>
                </a:solidFill>
              </a:defRPr>
            </a:lvl3pPr>
            <a:lvl4pPr marL="1828800" lvl="3" indent="-292100">
              <a:spcBef>
                <a:spcPts val="0"/>
              </a:spcBef>
              <a:spcAft>
                <a:spcPts val="0"/>
              </a:spcAft>
              <a:buClr>
                <a:schemeClr val="lt2"/>
              </a:buClr>
              <a:buSzPts val="1000"/>
              <a:buChar char="●"/>
              <a:defRPr sz="1000">
                <a:solidFill>
                  <a:schemeClr val="lt2"/>
                </a:solidFill>
              </a:defRPr>
            </a:lvl4pPr>
            <a:lvl5pPr marL="2286000" lvl="4" indent="-292100">
              <a:spcBef>
                <a:spcPts val="0"/>
              </a:spcBef>
              <a:spcAft>
                <a:spcPts val="0"/>
              </a:spcAft>
              <a:buClr>
                <a:schemeClr val="lt2"/>
              </a:buClr>
              <a:buSzPts val="1000"/>
              <a:buChar char="○"/>
              <a:defRPr sz="1000">
                <a:solidFill>
                  <a:schemeClr val="lt2"/>
                </a:solidFill>
              </a:defRPr>
            </a:lvl5pPr>
            <a:lvl6pPr marL="2743200" lvl="5" indent="-292100">
              <a:spcBef>
                <a:spcPts val="0"/>
              </a:spcBef>
              <a:spcAft>
                <a:spcPts val="0"/>
              </a:spcAft>
              <a:buClr>
                <a:schemeClr val="lt2"/>
              </a:buClr>
              <a:buSzPts val="1000"/>
              <a:buChar char="■"/>
              <a:defRPr sz="1000">
                <a:solidFill>
                  <a:schemeClr val="lt2"/>
                </a:solidFill>
              </a:defRPr>
            </a:lvl6pPr>
            <a:lvl7pPr marL="3200400" lvl="6" indent="-292100">
              <a:spcBef>
                <a:spcPts val="0"/>
              </a:spcBef>
              <a:spcAft>
                <a:spcPts val="0"/>
              </a:spcAft>
              <a:buClr>
                <a:schemeClr val="lt2"/>
              </a:buClr>
              <a:buSzPts val="1000"/>
              <a:buChar char="●"/>
              <a:defRPr sz="1000">
                <a:solidFill>
                  <a:schemeClr val="lt2"/>
                </a:solidFill>
              </a:defRPr>
            </a:lvl7pPr>
            <a:lvl8pPr marL="3657600" lvl="7" indent="-292100">
              <a:spcBef>
                <a:spcPts val="0"/>
              </a:spcBef>
              <a:spcAft>
                <a:spcPts val="0"/>
              </a:spcAft>
              <a:buClr>
                <a:schemeClr val="lt2"/>
              </a:buClr>
              <a:buSzPts val="1000"/>
              <a:buChar char="○"/>
              <a:defRPr sz="1000">
                <a:solidFill>
                  <a:schemeClr val="lt2"/>
                </a:solidFill>
              </a:defRPr>
            </a:lvl8pPr>
            <a:lvl9pPr marL="4114800" lvl="8" indent="-292100">
              <a:spcBef>
                <a:spcPts val="0"/>
              </a:spcBef>
              <a:spcAft>
                <a:spcPts val="0"/>
              </a:spcAft>
              <a:buClr>
                <a:schemeClr val="lt2"/>
              </a:buClr>
              <a:buSzPts val="1000"/>
              <a:buChar char="■"/>
              <a:defRPr sz="1000">
                <a:solidFill>
                  <a:schemeClr val="lt2"/>
                </a:solidFil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Divider">
  <p:cSld name="CUSTOM_3">
    <p:bg>
      <p:bgPr>
        <a:solidFill>
          <a:schemeClr val="dk2"/>
        </a:solidFill>
        <a:effectLst/>
      </p:bgPr>
    </p:bg>
    <p:spTree>
      <p:nvGrpSpPr>
        <p:cNvPr id="1" name="Shape 208"/>
        <p:cNvGrpSpPr/>
        <p:nvPr/>
      </p:nvGrpSpPr>
      <p:grpSpPr>
        <a:xfrm>
          <a:off x="0" y="0"/>
          <a:ext cx="0" cy="0"/>
          <a:chOff x="0" y="0"/>
          <a:chExt cx="0" cy="0"/>
        </a:xfrm>
      </p:grpSpPr>
      <p:sp>
        <p:nvSpPr>
          <p:cNvPr id="209" name="Google Shape;209;p29"/>
          <p:cNvSpPr/>
          <p:nvPr/>
        </p:nvSpPr>
        <p:spPr>
          <a:xfrm>
            <a:off x="228600" y="228600"/>
            <a:ext cx="8686800" cy="4686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accent3"/>
              </a:buClr>
              <a:buSzPts val="1100"/>
              <a:buNone/>
            </a:pPr>
            <a:endParaRPr sz="5600">
              <a:solidFill>
                <a:schemeClr val="lt2"/>
              </a:solidFill>
              <a:latin typeface="Young Serif"/>
              <a:ea typeface="Young Serif"/>
              <a:cs typeface="Young Serif"/>
              <a:sym typeface="Young Serif"/>
            </a:endParaRPr>
          </a:p>
        </p:txBody>
      </p:sp>
      <p:sp>
        <p:nvSpPr>
          <p:cNvPr id="210" name="Google Shape;210;p29"/>
          <p:cNvSpPr txBox="1">
            <a:spLocks noGrp="1"/>
          </p:cNvSpPr>
          <p:nvPr>
            <p:ph type="title"/>
          </p:nvPr>
        </p:nvSpPr>
        <p:spPr>
          <a:xfrm>
            <a:off x="1248900" y="1777350"/>
            <a:ext cx="6646200" cy="1588800"/>
          </a:xfrm>
          <a:prstGeom prst="rect">
            <a:avLst/>
          </a:prstGeom>
        </p:spPr>
        <p:txBody>
          <a:bodyPr spcFirstLastPara="1" wrap="square" lIns="91425" tIns="91425" rIns="91425" bIns="91425" anchor="ctr" anchorCtr="0">
            <a:normAutofit/>
          </a:bodyPr>
          <a:lstStyle>
            <a:lvl1pPr lvl="0" algn="ctr">
              <a:lnSpc>
                <a:spcPct val="90000"/>
              </a:lnSpc>
              <a:spcBef>
                <a:spcPts val="0"/>
              </a:spcBef>
              <a:spcAft>
                <a:spcPts val="0"/>
              </a:spcAft>
              <a:buClr>
                <a:schemeClr val="dk2"/>
              </a:buClr>
              <a:buSzPts val="5600"/>
              <a:buNone/>
              <a:defRPr sz="5600">
                <a:solidFill>
                  <a:schemeClr val="dk2"/>
                </a:solidFill>
              </a:defRPr>
            </a:lvl1pPr>
            <a:lvl2pPr lvl="1">
              <a:spcBef>
                <a:spcPts val="0"/>
              </a:spcBef>
              <a:spcAft>
                <a:spcPts val="0"/>
              </a:spcAft>
              <a:buClr>
                <a:schemeClr val="dk2"/>
              </a:buClr>
              <a:buSzPts val="4000"/>
              <a:buNone/>
              <a:defRPr>
                <a:solidFill>
                  <a:schemeClr val="dk2"/>
                </a:solidFill>
              </a:defRPr>
            </a:lvl2pPr>
            <a:lvl3pPr lvl="2">
              <a:spcBef>
                <a:spcPts val="0"/>
              </a:spcBef>
              <a:spcAft>
                <a:spcPts val="0"/>
              </a:spcAft>
              <a:buClr>
                <a:schemeClr val="dk2"/>
              </a:buClr>
              <a:buSzPts val="4000"/>
              <a:buNone/>
              <a:defRPr>
                <a:solidFill>
                  <a:schemeClr val="dk2"/>
                </a:solidFill>
              </a:defRPr>
            </a:lvl3pPr>
            <a:lvl4pPr lvl="3">
              <a:spcBef>
                <a:spcPts val="0"/>
              </a:spcBef>
              <a:spcAft>
                <a:spcPts val="0"/>
              </a:spcAft>
              <a:buClr>
                <a:schemeClr val="dk2"/>
              </a:buClr>
              <a:buSzPts val="4000"/>
              <a:buNone/>
              <a:defRPr>
                <a:solidFill>
                  <a:schemeClr val="dk2"/>
                </a:solidFill>
              </a:defRPr>
            </a:lvl4pPr>
            <a:lvl5pPr lvl="4">
              <a:spcBef>
                <a:spcPts val="0"/>
              </a:spcBef>
              <a:spcAft>
                <a:spcPts val="0"/>
              </a:spcAft>
              <a:buClr>
                <a:schemeClr val="dk2"/>
              </a:buClr>
              <a:buSzPts val="4000"/>
              <a:buNone/>
              <a:defRPr>
                <a:solidFill>
                  <a:schemeClr val="dk2"/>
                </a:solidFill>
              </a:defRPr>
            </a:lvl5pPr>
            <a:lvl6pPr lvl="5">
              <a:spcBef>
                <a:spcPts val="0"/>
              </a:spcBef>
              <a:spcAft>
                <a:spcPts val="0"/>
              </a:spcAft>
              <a:buClr>
                <a:schemeClr val="dk2"/>
              </a:buClr>
              <a:buSzPts val="4000"/>
              <a:buNone/>
              <a:defRPr>
                <a:solidFill>
                  <a:schemeClr val="dk2"/>
                </a:solidFill>
              </a:defRPr>
            </a:lvl6pPr>
            <a:lvl7pPr lvl="6">
              <a:spcBef>
                <a:spcPts val="0"/>
              </a:spcBef>
              <a:spcAft>
                <a:spcPts val="0"/>
              </a:spcAft>
              <a:buClr>
                <a:schemeClr val="dk2"/>
              </a:buClr>
              <a:buSzPts val="4000"/>
              <a:buNone/>
              <a:defRPr>
                <a:solidFill>
                  <a:schemeClr val="dk2"/>
                </a:solidFill>
              </a:defRPr>
            </a:lvl7pPr>
            <a:lvl8pPr lvl="7">
              <a:spcBef>
                <a:spcPts val="0"/>
              </a:spcBef>
              <a:spcAft>
                <a:spcPts val="0"/>
              </a:spcAft>
              <a:buClr>
                <a:schemeClr val="dk2"/>
              </a:buClr>
              <a:buSzPts val="4000"/>
              <a:buNone/>
              <a:defRPr>
                <a:solidFill>
                  <a:schemeClr val="dk2"/>
                </a:solidFill>
              </a:defRPr>
            </a:lvl8pPr>
            <a:lvl9pPr lvl="8">
              <a:spcBef>
                <a:spcPts val="0"/>
              </a:spcBef>
              <a:spcAft>
                <a:spcPts val="0"/>
              </a:spcAft>
              <a:buClr>
                <a:schemeClr val="dk2"/>
              </a:buClr>
              <a:buSzPts val="4000"/>
              <a:buNone/>
              <a:defRPr>
                <a:solidFill>
                  <a:schemeClr val="dk2"/>
                </a:solidFill>
              </a:defRPr>
            </a:lvl9pPr>
          </a:lstStyle>
          <a:p>
            <a:endParaRPr/>
          </a:p>
        </p:txBody>
      </p:sp>
      <p:sp>
        <p:nvSpPr>
          <p:cNvPr id="211" name="Google Shape;211;p29"/>
          <p:cNvSpPr txBox="1">
            <a:spLocks noGrp="1"/>
          </p:cNvSpPr>
          <p:nvPr>
            <p:ph type="sldNum" idx="12"/>
          </p:nvPr>
        </p:nvSpPr>
        <p:spPr>
          <a:xfrm>
            <a:off x="8595308" y="4749892"/>
            <a:ext cx="548700" cy="393600"/>
          </a:xfrm>
          <a:prstGeom prst="rect">
            <a:avLst/>
          </a:prstGeom>
        </p:spPr>
        <p:txBody>
          <a:bodyPr spcFirstLastPara="1" wrap="square" lIns="91425" tIns="91425" rIns="91425" bIns="91425" anchor="ctr" anchorCtr="0">
            <a:norm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p:cSld name="CUSTOM_4">
    <p:spTree>
      <p:nvGrpSpPr>
        <p:cNvPr id="1" name="Shape 212"/>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p:cSld name="TITLE_AND_BODY_1">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14325">
              <a:spcBef>
                <a:spcPts val="0"/>
              </a:spcBef>
              <a:spcAft>
                <a:spcPts val="0"/>
              </a:spcAft>
              <a:buSzPts val="1350"/>
              <a:buChar char="●"/>
              <a:defRPr/>
            </a:lvl1pPr>
            <a:lvl2pPr marL="914400" lvl="1" indent="-314325">
              <a:spcBef>
                <a:spcPts val="0"/>
              </a:spcBef>
              <a:spcAft>
                <a:spcPts val="0"/>
              </a:spcAft>
              <a:buSzPts val="1350"/>
              <a:buChar char="○"/>
              <a:defRPr/>
            </a:lvl2pPr>
            <a:lvl3pPr marL="1371600" lvl="2" indent="-314325">
              <a:spcBef>
                <a:spcPts val="0"/>
              </a:spcBef>
              <a:spcAft>
                <a:spcPts val="0"/>
              </a:spcAft>
              <a:buSzPts val="1350"/>
              <a:buChar char="■"/>
              <a:defRPr/>
            </a:lvl3pPr>
            <a:lvl4pPr marL="1828800" lvl="3" indent="-314325">
              <a:spcBef>
                <a:spcPts val="0"/>
              </a:spcBef>
              <a:spcAft>
                <a:spcPts val="0"/>
              </a:spcAft>
              <a:buSzPts val="1350"/>
              <a:buChar char="●"/>
              <a:defRPr/>
            </a:lvl4pPr>
            <a:lvl5pPr marL="2286000" lvl="4" indent="-314325">
              <a:spcBef>
                <a:spcPts val="0"/>
              </a:spcBef>
              <a:spcAft>
                <a:spcPts val="0"/>
              </a:spcAft>
              <a:buSzPts val="1350"/>
              <a:buChar char="○"/>
              <a:defRPr/>
            </a:lvl5pPr>
            <a:lvl6pPr marL="2743200" lvl="5" indent="-314325">
              <a:spcBef>
                <a:spcPts val="0"/>
              </a:spcBef>
              <a:spcAft>
                <a:spcPts val="0"/>
              </a:spcAft>
              <a:buSzPts val="1350"/>
              <a:buChar char="■"/>
              <a:defRPr/>
            </a:lvl6pPr>
            <a:lvl7pPr marL="3200400" lvl="6" indent="-314325">
              <a:spcBef>
                <a:spcPts val="0"/>
              </a:spcBef>
              <a:spcAft>
                <a:spcPts val="0"/>
              </a:spcAft>
              <a:buSzPts val="1350"/>
              <a:buChar char="●"/>
              <a:defRPr/>
            </a:lvl7pPr>
            <a:lvl8pPr marL="3657600" lvl="7" indent="-314325">
              <a:spcBef>
                <a:spcPts val="0"/>
              </a:spcBef>
              <a:spcAft>
                <a:spcPts val="0"/>
              </a:spcAft>
              <a:buSzPts val="1350"/>
              <a:buChar char="○"/>
              <a:defRPr/>
            </a:lvl8pPr>
            <a:lvl9pPr marL="4114800" lvl="8" indent="-314325">
              <a:spcBef>
                <a:spcPts val="0"/>
              </a:spcBef>
              <a:spcAft>
                <a:spcPts val="0"/>
              </a:spcAft>
              <a:buSzPts val="135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p:cSld name="TITLE_AND_TWO_COLUMNS_1">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23" name="Google Shape;2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_ONLY_1">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_1">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_1">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_1">
    <p:spTree>
      <p:nvGrpSpPr>
        <p:cNvPr id="1"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ctr" anchorCtr="0">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14325">
              <a:spcBef>
                <a:spcPts val="0"/>
              </a:spcBef>
              <a:spcAft>
                <a:spcPts val="0"/>
              </a:spcAft>
              <a:buSzPts val="1350"/>
              <a:buChar char="●"/>
              <a:defRPr/>
            </a:lvl1pPr>
            <a:lvl2pPr marL="914400" lvl="1" indent="-314325">
              <a:spcBef>
                <a:spcPts val="0"/>
              </a:spcBef>
              <a:spcAft>
                <a:spcPts val="0"/>
              </a:spcAft>
              <a:buSzPts val="1350"/>
              <a:buChar char="○"/>
              <a:defRPr/>
            </a:lvl2pPr>
            <a:lvl3pPr marL="1371600" lvl="2" indent="-314325">
              <a:spcBef>
                <a:spcPts val="0"/>
              </a:spcBef>
              <a:spcAft>
                <a:spcPts val="0"/>
              </a:spcAft>
              <a:buSzPts val="1350"/>
              <a:buChar char="■"/>
              <a:defRPr/>
            </a:lvl3pPr>
            <a:lvl4pPr marL="1828800" lvl="3" indent="-314325">
              <a:spcBef>
                <a:spcPts val="0"/>
              </a:spcBef>
              <a:spcAft>
                <a:spcPts val="0"/>
              </a:spcAft>
              <a:buSzPts val="1350"/>
              <a:buChar char="●"/>
              <a:defRPr/>
            </a:lvl4pPr>
            <a:lvl5pPr marL="2286000" lvl="4" indent="-314325">
              <a:spcBef>
                <a:spcPts val="0"/>
              </a:spcBef>
              <a:spcAft>
                <a:spcPts val="0"/>
              </a:spcAft>
              <a:buSzPts val="1350"/>
              <a:buChar char="○"/>
              <a:defRPr/>
            </a:lvl5pPr>
            <a:lvl6pPr marL="2743200" lvl="5" indent="-314325">
              <a:spcBef>
                <a:spcPts val="0"/>
              </a:spcBef>
              <a:spcAft>
                <a:spcPts val="0"/>
              </a:spcAft>
              <a:buSzPts val="1350"/>
              <a:buChar char="■"/>
              <a:defRPr/>
            </a:lvl6pPr>
            <a:lvl7pPr marL="3200400" lvl="6" indent="-314325">
              <a:spcBef>
                <a:spcPts val="0"/>
              </a:spcBef>
              <a:spcAft>
                <a:spcPts val="0"/>
              </a:spcAft>
              <a:buSzPts val="1350"/>
              <a:buChar char="●"/>
              <a:defRPr/>
            </a:lvl7pPr>
            <a:lvl8pPr marL="3657600" lvl="7" indent="-314325">
              <a:spcBef>
                <a:spcPts val="0"/>
              </a:spcBef>
              <a:spcAft>
                <a:spcPts val="0"/>
              </a:spcAft>
              <a:buSzPts val="1350"/>
              <a:buChar char="○"/>
              <a:defRPr/>
            </a:lvl8pPr>
            <a:lvl9pPr marL="4114800" lvl="8" indent="-314325">
              <a:spcBef>
                <a:spcPts val="0"/>
              </a:spcBef>
              <a:spcAft>
                <a:spcPts val="0"/>
              </a:spcAft>
              <a:buSzPts val="1350"/>
              <a:buChar char="■"/>
              <a:defRPr/>
            </a:lvl9pPr>
          </a:lstStyle>
          <a:p>
            <a:endParaRPr/>
          </a:p>
        </p:txBody>
      </p:sp>
      <p:sp>
        <p:nvSpPr>
          <p:cNvPr id="41" name="Google Shape;4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_1">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50"/>
              <a:buNone/>
              <a:defRPr/>
            </a:lvl1pPr>
          </a:lstStyle>
          <a:p>
            <a:endParaRPr/>
          </a:p>
        </p:txBody>
      </p:sp>
      <p:sp>
        <p:nvSpPr>
          <p:cNvPr id="44" name="Google Shape;4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4000"/>
              <a:buFont typeface="Young Serif"/>
              <a:buNone/>
              <a:defRPr sz="4000">
                <a:solidFill>
                  <a:schemeClr val="dk1"/>
                </a:solidFill>
                <a:latin typeface="Young Serif"/>
                <a:ea typeface="Young Serif"/>
                <a:cs typeface="Young Serif"/>
                <a:sym typeface="Young Serif"/>
              </a:defRPr>
            </a:lvl1pPr>
            <a:lvl2pPr lvl="1">
              <a:spcBef>
                <a:spcPts val="0"/>
              </a:spcBef>
              <a:spcAft>
                <a:spcPts val="0"/>
              </a:spcAft>
              <a:buClr>
                <a:schemeClr val="dk1"/>
              </a:buClr>
              <a:buSzPts val="4000"/>
              <a:buFont typeface="Young Serif"/>
              <a:buNone/>
              <a:defRPr sz="4000">
                <a:solidFill>
                  <a:schemeClr val="dk1"/>
                </a:solidFill>
                <a:latin typeface="Young Serif"/>
                <a:ea typeface="Young Serif"/>
                <a:cs typeface="Young Serif"/>
                <a:sym typeface="Young Serif"/>
              </a:defRPr>
            </a:lvl2pPr>
            <a:lvl3pPr lvl="2">
              <a:spcBef>
                <a:spcPts val="0"/>
              </a:spcBef>
              <a:spcAft>
                <a:spcPts val="0"/>
              </a:spcAft>
              <a:buClr>
                <a:schemeClr val="dk1"/>
              </a:buClr>
              <a:buSzPts val="4000"/>
              <a:buFont typeface="Young Serif"/>
              <a:buNone/>
              <a:defRPr sz="4000">
                <a:solidFill>
                  <a:schemeClr val="dk1"/>
                </a:solidFill>
                <a:latin typeface="Young Serif"/>
                <a:ea typeface="Young Serif"/>
                <a:cs typeface="Young Serif"/>
                <a:sym typeface="Young Serif"/>
              </a:defRPr>
            </a:lvl3pPr>
            <a:lvl4pPr lvl="3">
              <a:spcBef>
                <a:spcPts val="0"/>
              </a:spcBef>
              <a:spcAft>
                <a:spcPts val="0"/>
              </a:spcAft>
              <a:buClr>
                <a:schemeClr val="dk1"/>
              </a:buClr>
              <a:buSzPts val="4000"/>
              <a:buFont typeface="Young Serif"/>
              <a:buNone/>
              <a:defRPr sz="4000">
                <a:solidFill>
                  <a:schemeClr val="dk1"/>
                </a:solidFill>
                <a:latin typeface="Young Serif"/>
                <a:ea typeface="Young Serif"/>
                <a:cs typeface="Young Serif"/>
                <a:sym typeface="Young Serif"/>
              </a:defRPr>
            </a:lvl4pPr>
            <a:lvl5pPr lvl="4">
              <a:spcBef>
                <a:spcPts val="0"/>
              </a:spcBef>
              <a:spcAft>
                <a:spcPts val="0"/>
              </a:spcAft>
              <a:buClr>
                <a:schemeClr val="dk1"/>
              </a:buClr>
              <a:buSzPts val="4000"/>
              <a:buFont typeface="Young Serif"/>
              <a:buNone/>
              <a:defRPr sz="4000">
                <a:solidFill>
                  <a:schemeClr val="dk1"/>
                </a:solidFill>
                <a:latin typeface="Young Serif"/>
                <a:ea typeface="Young Serif"/>
                <a:cs typeface="Young Serif"/>
                <a:sym typeface="Young Serif"/>
              </a:defRPr>
            </a:lvl5pPr>
            <a:lvl6pPr lvl="5">
              <a:spcBef>
                <a:spcPts val="0"/>
              </a:spcBef>
              <a:spcAft>
                <a:spcPts val="0"/>
              </a:spcAft>
              <a:buClr>
                <a:schemeClr val="dk1"/>
              </a:buClr>
              <a:buSzPts val="4000"/>
              <a:buFont typeface="Young Serif"/>
              <a:buNone/>
              <a:defRPr sz="4000">
                <a:solidFill>
                  <a:schemeClr val="dk1"/>
                </a:solidFill>
                <a:latin typeface="Young Serif"/>
                <a:ea typeface="Young Serif"/>
                <a:cs typeface="Young Serif"/>
                <a:sym typeface="Young Serif"/>
              </a:defRPr>
            </a:lvl6pPr>
            <a:lvl7pPr lvl="6">
              <a:spcBef>
                <a:spcPts val="0"/>
              </a:spcBef>
              <a:spcAft>
                <a:spcPts val="0"/>
              </a:spcAft>
              <a:buClr>
                <a:schemeClr val="dk1"/>
              </a:buClr>
              <a:buSzPts val="4000"/>
              <a:buFont typeface="Young Serif"/>
              <a:buNone/>
              <a:defRPr sz="4000">
                <a:solidFill>
                  <a:schemeClr val="dk1"/>
                </a:solidFill>
                <a:latin typeface="Young Serif"/>
                <a:ea typeface="Young Serif"/>
                <a:cs typeface="Young Serif"/>
                <a:sym typeface="Young Serif"/>
              </a:defRPr>
            </a:lvl7pPr>
            <a:lvl8pPr lvl="7">
              <a:spcBef>
                <a:spcPts val="0"/>
              </a:spcBef>
              <a:spcAft>
                <a:spcPts val="0"/>
              </a:spcAft>
              <a:buClr>
                <a:schemeClr val="dk1"/>
              </a:buClr>
              <a:buSzPts val="4000"/>
              <a:buFont typeface="Young Serif"/>
              <a:buNone/>
              <a:defRPr sz="4000">
                <a:solidFill>
                  <a:schemeClr val="dk1"/>
                </a:solidFill>
                <a:latin typeface="Young Serif"/>
                <a:ea typeface="Young Serif"/>
                <a:cs typeface="Young Serif"/>
                <a:sym typeface="Young Serif"/>
              </a:defRPr>
            </a:lvl8pPr>
            <a:lvl9pPr lvl="8">
              <a:spcBef>
                <a:spcPts val="0"/>
              </a:spcBef>
              <a:spcAft>
                <a:spcPts val="0"/>
              </a:spcAft>
              <a:buClr>
                <a:schemeClr val="dk1"/>
              </a:buClr>
              <a:buSzPts val="4000"/>
              <a:buFont typeface="Young Serif"/>
              <a:buNone/>
              <a:defRPr sz="4000">
                <a:solidFill>
                  <a:schemeClr val="dk1"/>
                </a:solidFill>
                <a:latin typeface="Young Serif"/>
                <a:ea typeface="Young Serif"/>
                <a:cs typeface="Young Serif"/>
                <a:sym typeface="Young Serif"/>
              </a:defRPr>
            </a:lvl9pPr>
          </a:lstStyle>
          <a:p>
            <a:endParaRPr/>
          </a:p>
        </p:txBody>
      </p:sp>
      <p:sp>
        <p:nvSpPr>
          <p:cNvPr id="7" name="Google Shape;7;p1"/>
          <p:cNvSpPr txBox="1">
            <a:spLocks noGrp="1"/>
          </p:cNvSpPr>
          <p:nvPr>
            <p:ph type="body" idx="1"/>
          </p:nvPr>
        </p:nvSpPr>
        <p:spPr>
          <a:xfrm>
            <a:off x="311700" y="1814450"/>
            <a:ext cx="8520600" cy="3416400"/>
          </a:xfrm>
          <a:prstGeom prst="rect">
            <a:avLst/>
          </a:prstGeom>
          <a:noFill/>
          <a:ln>
            <a:noFill/>
          </a:ln>
        </p:spPr>
        <p:txBody>
          <a:bodyPr spcFirstLastPara="1" wrap="square" lIns="91425" tIns="91425" rIns="91425" bIns="91425" anchor="t" anchorCtr="0">
            <a:normAutofit/>
          </a:bodyPr>
          <a:lstStyle>
            <a:lvl1pPr marL="457200" lvl="0" indent="-314325">
              <a:lnSpc>
                <a:spcPct val="115000"/>
              </a:lnSpc>
              <a:spcBef>
                <a:spcPts val="0"/>
              </a:spcBef>
              <a:spcAft>
                <a:spcPts val="0"/>
              </a:spcAft>
              <a:buClr>
                <a:schemeClr val="dk1"/>
              </a:buClr>
              <a:buSzPts val="1350"/>
              <a:buFont typeface="Rubik"/>
              <a:buChar char="●"/>
              <a:defRPr sz="1350">
                <a:solidFill>
                  <a:schemeClr val="dk1"/>
                </a:solidFill>
                <a:latin typeface="Rubik"/>
                <a:ea typeface="Rubik"/>
                <a:cs typeface="Rubik"/>
                <a:sym typeface="Rubik"/>
              </a:defRPr>
            </a:lvl1pPr>
            <a:lvl2pPr marL="914400" lvl="1" indent="-314325">
              <a:lnSpc>
                <a:spcPct val="115000"/>
              </a:lnSpc>
              <a:spcBef>
                <a:spcPts val="0"/>
              </a:spcBef>
              <a:spcAft>
                <a:spcPts val="0"/>
              </a:spcAft>
              <a:buClr>
                <a:schemeClr val="dk1"/>
              </a:buClr>
              <a:buSzPts val="1350"/>
              <a:buFont typeface="Rubik"/>
              <a:buChar char="○"/>
              <a:defRPr sz="1350">
                <a:solidFill>
                  <a:schemeClr val="dk1"/>
                </a:solidFill>
                <a:latin typeface="Rubik"/>
                <a:ea typeface="Rubik"/>
                <a:cs typeface="Rubik"/>
                <a:sym typeface="Rubik"/>
              </a:defRPr>
            </a:lvl2pPr>
            <a:lvl3pPr marL="1371600" lvl="2" indent="-314325">
              <a:lnSpc>
                <a:spcPct val="115000"/>
              </a:lnSpc>
              <a:spcBef>
                <a:spcPts val="0"/>
              </a:spcBef>
              <a:spcAft>
                <a:spcPts val="0"/>
              </a:spcAft>
              <a:buClr>
                <a:schemeClr val="dk1"/>
              </a:buClr>
              <a:buSzPts val="1350"/>
              <a:buFont typeface="Rubik"/>
              <a:buChar char="■"/>
              <a:defRPr sz="1350">
                <a:solidFill>
                  <a:schemeClr val="dk1"/>
                </a:solidFill>
                <a:latin typeface="Rubik"/>
                <a:ea typeface="Rubik"/>
                <a:cs typeface="Rubik"/>
                <a:sym typeface="Rubik"/>
              </a:defRPr>
            </a:lvl3pPr>
            <a:lvl4pPr marL="1828800" lvl="3" indent="-314325">
              <a:lnSpc>
                <a:spcPct val="115000"/>
              </a:lnSpc>
              <a:spcBef>
                <a:spcPts val="0"/>
              </a:spcBef>
              <a:spcAft>
                <a:spcPts val="0"/>
              </a:spcAft>
              <a:buClr>
                <a:schemeClr val="dk1"/>
              </a:buClr>
              <a:buSzPts val="1350"/>
              <a:buFont typeface="Rubik"/>
              <a:buChar char="●"/>
              <a:defRPr sz="1350">
                <a:solidFill>
                  <a:schemeClr val="dk1"/>
                </a:solidFill>
                <a:latin typeface="Rubik"/>
                <a:ea typeface="Rubik"/>
                <a:cs typeface="Rubik"/>
                <a:sym typeface="Rubik"/>
              </a:defRPr>
            </a:lvl4pPr>
            <a:lvl5pPr marL="2286000" lvl="4" indent="-314325">
              <a:lnSpc>
                <a:spcPct val="115000"/>
              </a:lnSpc>
              <a:spcBef>
                <a:spcPts val="0"/>
              </a:spcBef>
              <a:spcAft>
                <a:spcPts val="0"/>
              </a:spcAft>
              <a:buClr>
                <a:schemeClr val="dk1"/>
              </a:buClr>
              <a:buSzPts val="1350"/>
              <a:buFont typeface="Rubik"/>
              <a:buChar char="○"/>
              <a:defRPr sz="1350">
                <a:solidFill>
                  <a:schemeClr val="dk1"/>
                </a:solidFill>
                <a:latin typeface="Rubik"/>
                <a:ea typeface="Rubik"/>
                <a:cs typeface="Rubik"/>
                <a:sym typeface="Rubik"/>
              </a:defRPr>
            </a:lvl5pPr>
            <a:lvl6pPr marL="2743200" lvl="5" indent="-314325">
              <a:lnSpc>
                <a:spcPct val="115000"/>
              </a:lnSpc>
              <a:spcBef>
                <a:spcPts val="0"/>
              </a:spcBef>
              <a:spcAft>
                <a:spcPts val="0"/>
              </a:spcAft>
              <a:buClr>
                <a:schemeClr val="dk1"/>
              </a:buClr>
              <a:buSzPts val="1350"/>
              <a:buFont typeface="Rubik"/>
              <a:buChar char="■"/>
              <a:defRPr sz="1350">
                <a:solidFill>
                  <a:schemeClr val="dk1"/>
                </a:solidFill>
                <a:latin typeface="Rubik"/>
                <a:ea typeface="Rubik"/>
                <a:cs typeface="Rubik"/>
                <a:sym typeface="Rubik"/>
              </a:defRPr>
            </a:lvl6pPr>
            <a:lvl7pPr marL="3200400" lvl="6" indent="-314325">
              <a:lnSpc>
                <a:spcPct val="115000"/>
              </a:lnSpc>
              <a:spcBef>
                <a:spcPts val="0"/>
              </a:spcBef>
              <a:spcAft>
                <a:spcPts val="0"/>
              </a:spcAft>
              <a:buClr>
                <a:schemeClr val="dk1"/>
              </a:buClr>
              <a:buSzPts val="1350"/>
              <a:buFont typeface="Rubik"/>
              <a:buChar char="●"/>
              <a:defRPr sz="1350">
                <a:solidFill>
                  <a:schemeClr val="dk1"/>
                </a:solidFill>
                <a:latin typeface="Rubik"/>
                <a:ea typeface="Rubik"/>
                <a:cs typeface="Rubik"/>
                <a:sym typeface="Rubik"/>
              </a:defRPr>
            </a:lvl7pPr>
            <a:lvl8pPr marL="3657600" lvl="7" indent="-314325">
              <a:lnSpc>
                <a:spcPct val="115000"/>
              </a:lnSpc>
              <a:spcBef>
                <a:spcPts val="0"/>
              </a:spcBef>
              <a:spcAft>
                <a:spcPts val="0"/>
              </a:spcAft>
              <a:buClr>
                <a:schemeClr val="dk1"/>
              </a:buClr>
              <a:buSzPts val="1350"/>
              <a:buFont typeface="Rubik"/>
              <a:buChar char="○"/>
              <a:defRPr sz="1350">
                <a:solidFill>
                  <a:schemeClr val="dk1"/>
                </a:solidFill>
                <a:latin typeface="Rubik"/>
                <a:ea typeface="Rubik"/>
                <a:cs typeface="Rubik"/>
                <a:sym typeface="Rubik"/>
              </a:defRPr>
            </a:lvl8pPr>
            <a:lvl9pPr marL="4114800" lvl="8" indent="-314325">
              <a:lnSpc>
                <a:spcPct val="115000"/>
              </a:lnSpc>
              <a:spcBef>
                <a:spcPts val="0"/>
              </a:spcBef>
              <a:spcAft>
                <a:spcPts val="0"/>
              </a:spcAft>
              <a:buClr>
                <a:schemeClr val="dk1"/>
              </a:buClr>
              <a:buSzPts val="1350"/>
              <a:buFont typeface="Rubik"/>
              <a:buChar char="■"/>
              <a:defRPr sz="1350">
                <a:solidFill>
                  <a:schemeClr val="dk1"/>
                </a:solidFill>
                <a:latin typeface="Rubik"/>
                <a:ea typeface="Rubik"/>
                <a:cs typeface="Rubik"/>
                <a:sym typeface="Rubik"/>
              </a:defRPr>
            </a:lvl9pPr>
          </a:lstStyle>
          <a:p>
            <a:endParaRPr/>
          </a:p>
        </p:txBody>
      </p:sp>
      <p:sp>
        <p:nvSpPr>
          <p:cNvPr id="8" name="Google Shape;8;p1"/>
          <p:cNvSpPr txBox="1">
            <a:spLocks noGrp="1"/>
          </p:cNvSpPr>
          <p:nvPr>
            <p:ph type="sldNum" idx="12"/>
          </p:nvPr>
        </p:nvSpPr>
        <p:spPr>
          <a:xfrm>
            <a:off x="8595308" y="4749892"/>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Rubik"/>
                <a:ea typeface="Rubik"/>
                <a:cs typeface="Rubik"/>
                <a:sym typeface="Rubik"/>
              </a:defRPr>
            </a:lvl1pPr>
            <a:lvl2pPr lvl="1" algn="r">
              <a:buNone/>
              <a:defRPr sz="1000">
                <a:solidFill>
                  <a:schemeClr val="dk2"/>
                </a:solidFill>
                <a:latin typeface="Rubik"/>
                <a:ea typeface="Rubik"/>
                <a:cs typeface="Rubik"/>
                <a:sym typeface="Rubik"/>
              </a:defRPr>
            </a:lvl2pPr>
            <a:lvl3pPr lvl="2" algn="r">
              <a:buNone/>
              <a:defRPr sz="1000">
                <a:solidFill>
                  <a:schemeClr val="dk2"/>
                </a:solidFill>
                <a:latin typeface="Rubik"/>
                <a:ea typeface="Rubik"/>
                <a:cs typeface="Rubik"/>
                <a:sym typeface="Rubik"/>
              </a:defRPr>
            </a:lvl3pPr>
            <a:lvl4pPr lvl="3" algn="r">
              <a:buNone/>
              <a:defRPr sz="1000">
                <a:solidFill>
                  <a:schemeClr val="dk2"/>
                </a:solidFill>
                <a:latin typeface="Rubik"/>
                <a:ea typeface="Rubik"/>
                <a:cs typeface="Rubik"/>
                <a:sym typeface="Rubik"/>
              </a:defRPr>
            </a:lvl4pPr>
            <a:lvl5pPr lvl="4" algn="r">
              <a:buNone/>
              <a:defRPr sz="1000">
                <a:solidFill>
                  <a:schemeClr val="dk2"/>
                </a:solidFill>
                <a:latin typeface="Rubik"/>
                <a:ea typeface="Rubik"/>
                <a:cs typeface="Rubik"/>
                <a:sym typeface="Rubik"/>
              </a:defRPr>
            </a:lvl5pPr>
            <a:lvl6pPr lvl="5" algn="r">
              <a:buNone/>
              <a:defRPr sz="1000">
                <a:solidFill>
                  <a:schemeClr val="dk2"/>
                </a:solidFill>
                <a:latin typeface="Rubik"/>
                <a:ea typeface="Rubik"/>
                <a:cs typeface="Rubik"/>
                <a:sym typeface="Rubik"/>
              </a:defRPr>
            </a:lvl6pPr>
            <a:lvl7pPr lvl="6" algn="r">
              <a:buNone/>
              <a:defRPr sz="1000">
                <a:solidFill>
                  <a:schemeClr val="dk2"/>
                </a:solidFill>
                <a:latin typeface="Rubik"/>
                <a:ea typeface="Rubik"/>
                <a:cs typeface="Rubik"/>
                <a:sym typeface="Rubik"/>
              </a:defRPr>
            </a:lvl7pPr>
            <a:lvl8pPr lvl="7" algn="r">
              <a:buNone/>
              <a:defRPr sz="1000">
                <a:solidFill>
                  <a:schemeClr val="dk2"/>
                </a:solidFill>
                <a:latin typeface="Rubik"/>
                <a:ea typeface="Rubik"/>
                <a:cs typeface="Rubik"/>
                <a:sym typeface="Rubik"/>
              </a:defRPr>
            </a:lvl8pPr>
            <a:lvl9pPr lvl="8" algn="r">
              <a:buNone/>
              <a:defRPr sz="1000">
                <a:solidFill>
                  <a:schemeClr val="dk2"/>
                </a:solidFill>
                <a:latin typeface="Rubik"/>
                <a:ea typeface="Rubik"/>
                <a:cs typeface="Rubik"/>
                <a:sym typeface="Rubik"/>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tdcaa.com/case-summaries/april-9-2021/" TargetMode="External"/><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s://imprintnews.org/top-stories/after-juvenile-justice-reforms-two-states-return-to-prosecuting-more-teens-as-adults/251395" TargetMode="External"/><Relationship Id="rId2" Type="http://schemas.openxmlformats.org/officeDocument/2006/relationships/notesSlide" Target="../notesSlides/notesSlide44.xml"/><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1.next.westlaw.com/Link/Document/FullText?findType=Y&amp;serNum=1999030574&amp;pubNum=0000713&amp;originatingDoc=I46e59501ab8111e598dc8b09b4f043e0&amp;refType=RP&amp;fi=co_pp_sp_713_755&amp;originationContext=document&amp;transitionType=DocumentItem&amp;ppcid=bcb8d35df209467a8ae4670a6069c58b&amp;contextData=(sc.Keycite)#co_pp_sp_713_755" TargetMode="External"/><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1"/>
          <p:cNvSpPr txBox="1">
            <a:spLocks noGrp="1"/>
          </p:cNvSpPr>
          <p:nvPr>
            <p:ph type="title"/>
          </p:nvPr>
        </p:nvSpPr>
        <p:spPr>
          <a:xfrm>
            <a:off x="673050" y="1395325"/>
            <a:ext cx="7797900" cy="15888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accent6"/>
              </a:buClr>
              <a:buSzPts val="1100"/>
              <a:buFont typeface="Arial"/>
              <a:buNone/>
            </a:pPr>
            <a:r>
              <a:rPr lang="en" sz="2950" b="1">
                <a:solidFill>
                  <a:schemeClr val="accent6"/>
                </a:solidFill>
                <a:latin typeface="Times New Roman"/>
                <a:ea typeface="Times New Roman"/>
                <a:cs typeface="Times New Roman"/>
                <a:sym typeface="Times New Roman"/>
              </a:rPr>
              <a:t>Who Decides When a Child Becomes an</a:t>
            </a:r>
            <a:endParaRPr sz="2950" b="1">
              <a:solidFill>
                <a:schemeClr val="accent6"/>
              </a:solidFill>
              <a:latin typeface="Times New Roman"/>
              <a:ea typeface="Times New Roman"/>
              <a:cs typeface="Times New Roman"/>
              <a:sym typeface="Times New Roman"/>
            </a:endParaRPr>
          </a:p>
          <a:p>
            <a:pPr marL="0" lvl="0" indent="0" algn="ctr" rtl="0">
              <a:lnSpc>
                <a:spcPct val="115000"/>
              </a:lnSpc>
              <a:spcBef>
                <a:spcPts val="0"/>
              </a:spcBef>
              <a:spcAft>
                <a:spcPts val="0"/>
              </a:spcAft>
              <a:buClr>
                <a:schemeClr val="accent6"/>
              </a:buClr>
              <a:buSzPts val="1100"/>
              <a:buFont typeface="Arial"/>
              <a:buNone/>
            </a:pPr>
            <a:r>
              <a:rPr lang="en" sz="2950" b="1">
                <a:solidFill>
                  <a:schemeClr val="accent6"/>
                </a:solidFill>
                <a:latin typeface="Times New Roman"/>
                <a:ea typeface="Times New Roman"/>
                <a:cs typeface="Times New Roman"/>
                <a:sym typeface="Times New Roman"/>
              </a:rPr>
              <a:t>Adult? Institutional Design and the Gate</a:t>
            </a:r>
            <a:endParaRPr sz="2950" b="1">
              <a:solidFill>
                <a:schemeClr val="accent6"/>
              </a:solidFill>
              <a:latin typeface="Times New Roman"/>
              <a:ea typeface="Times New Roman"/>
              <a:cs typeface="Times New Roman"/>
              <a:sym typeface="Times New Roman"/>
            </a:endParaRPr>
          </a:p>
          <a:p>
            <a:pPr marL="0" lvl="0" indent="0" algn="ctr" rtl="0">
              <a:lnSpc>
                <a:spcPct val="115000"/>
              </a:lnSpc>
              <a:spcBef>
                <a:spcPts val="0"/>
              </a:spcBef>
              <a:spcAft>
                <a:spcPts val="0"/>
              </a:spcAft>
              <a:buClr>
                <a:schemeClr val="accent6"/>
              </a:buClr>
              <a:buSzPts val="1100"/>
              <a:buFont typeface="Arial"/>
              <a:buNone/>
            </a:pPr>
            <a:r>
              <a:rPr lang="en" sz="2950" b="1">
                <a:solidFill>
                  <a:schemeClr val="accent6"/>
                </a:solidFill>
                <a:latin typeface="Times New Roman"/>
                <a:ea typeface="Times New Roman"/>
                <a:cs typeface="Times New Roman"/>
                <a:sym typeface="Times New Roman"/>
              </a:rPr>
              <a:t>to Adult Punishment in the U.S. </a:t>
            </a:r>
            <a:endParaRPr sz="2950" b="1">
              <a:solidFill>
                <a:schemeClr val="accent6"/>
              </a:solidFill>
              <a:latin typeface="Times New Roman"/>
              <a:ea typeface="Times New Roman"/>
              <a:cs typeface="Times New Roman"/>
              <a:sym typeface="Times New Roman"/>
            </a:endParaRPr>
          </a:p>
          <a:p>
            <a:pPr marL="0" lvl="0" indent="0" algn="ctr" rtl="0">
              <a:lnSpc>
                <a:spcPct val="125454"/>
              </a:lnSpc>
              <a:spcBef>
                <a:spcPts val="0"/>
              </a:spcBef>
              <a:spcAft>
                <a:spcPts val="800"/>
              </a:spcAft>
              <a:buNone/>
            </a:pPr>
            <a:endParaRPr sz="2950" b="1">
              <a:solidFill>
                <a:schemeClr val="accent6"/>
              </a:solidFill>
              <a:latin typeface="Times New Roman"/>
              <a:ea typeface="Times New Roman"/>
              <a:cs typeface="Times New Roman"/>
              <a:sym typeface="Times New Roman"/>
            </a:endParaRPr>
          </a:p>
        </p:txBody>
      </p:sp>
      <p:sp>
        <p:nvSpPr>
          <p:cNvPr id="218" name="Google Shape;218;p31"/>
          <p:cNvSpPr txBox="1">
            <a:spLocks noGrp="1"/>
          </p:cNvSpPr>
          <p:nvPr>
            <p:ph type="subTitle" idx="1"/>
          </p:nvPr>
        </p:nvSpPr>
        <p:spPr>
          <a:xfrm>
            <a:off x="315925" y="4208000"/>
            <a:ext cx="44043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Times New Roman"/>
                <a:ea typeface="Times New Roman"/>
                <a:cs typeface="Times New Roman"/>
                <a:sym typeface="Times New Roman"/>
              </a:rPr>
              <a:t>Cara Shaffer, J.D. </a:t>
            </a:r>
            <a:endParaRPr>
              <a:latin typeface="Times New Roman"/>
              <a:ea typeface="Times New Roman"/>
              <a:cs typeface="Times New Roman"/>
              <a:sym typeface="Times New Roman"/>
            </a:endParaRPr>
          </a:p>
          <a:p>
            <a:pPr marL="0" lvl="0" indent="0" algn="l" rtl="0">
              <a:spcBef>
                <a:spcPts val="0"/>
              </a:spcBef>
              <a:spcAft>
                <a:spcPts val="0"/>
              </a:spcAft>
              <a:buNone/>
            </a:pPr>
            <a:r>
              <a:rPr lang="en">
                <a:latin typeface="Times New Roman"/>
                <a:ea typeface="Times New Roman"/>
                <a:cs typeface="Times New Roman"/>
                <a:sym typeface="Times New Roman"/>
              </a:rPr>
              <a:t>Assistant Professor of Law</a:t>
            </a:r>
            <a:endParaRPr>
              <a:latin typeface="Times New Roman"/>
              <a:ea typeface="Times New Roman"/>
              <a:cs typeface="Times New Roman"/>
              <a:sym typeface="Times New Roman"/>
            </a:endParaRPr>
          </a:p>
          <a:p>
            <a:pPr marL="0" lvl="0" indent="0" algn="l" rtl="0">
              <a:spcBef>
                <a:spcPts val="0"/>
              </a:spcBef>
              <a:spcAft>
                <a:spcPts val="0"/>
              </a:spcAft>
              <a:buNone/>
            </a:pPr>
            <a:r>
              <a:rPr lang="en">
                <a:latin typeface="Times New Roman"/>
                <a:ea typeface="Times New Roman"/>
                <a:cs typeface="Times New Roman"/>
                <a:sym typeface="Times New Roman"/>
              </a:rPr>
              <a:t>South Texas College of Law Houston</a:t>
            </a:r>
            <a:endParaRPr>
              <a:latin typeface="Times New Roman"/>
              <a:ea typeface="Times New Roman"/>
              <a:cs typeface="Times New Roman"/>
              <a:sym typeface="Times New Roman"/>
            </a:endParaRPr>
          </a:p>
        </p:txBody>
      </p:sp>
      <p:pic>
        <p:nvPicPr>
          <p:cNvPr id="219" name="Google Shape;219;p31"/>
          <p:cNvPicPr preferRelativeResize="0"/>
          <p:nvPr/>
        </p:nvPicPr>
        <p:blipFill>
          <a:blip r:embed="rId3">
            <a:alphaModFix/>
          </a:blip>
          <a:stretch>
            <a:fillRect/>
          </a:stretch>
        </p:blipFill>
        <p:spPr>
          <a:xfrm>
            <a:off x="152400" y="152400"/>
            <a:ext cx="2705100" cy="190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0"/>
          <p:cNvSpPr txBox="1">
            <a:spLocks noGrp="1"/>
          </p:cNvSpPr>
          <p:nvPr>
            <p:ph type="title"/>
          </p:nvPr>
        </p:nvSpPr>
        <p:spPr>
          <a:xfrm>
            <a:off x="635500" y="228600"/>
            <a:ext cx="7836900" cy="865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Common Factors</a:t>
            </a:r>
            <a:endParaRPr/>
          </a:p>
        </p:txBody>
      </p:sp>
      <p:sp>
        <p:nvSpPr>
          <p:cNvPr id="269" name="Google Shape;269;p40"/>
          <p:cNvSpPr txBox="1">
            <a:spLocks noGrp="1"/>
          </p:cNvSpPr>
          <p:nvPr>
            <p:ph type="subTitle" idx="1"/>
          </p:nvPr>
        </p:nvSpPr>
        <p:spPr>
          <a:xfrm>
            <a:off x="635500" y="1171750"/>
            <a:ext cx="7836900" cy="44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accent6"/>
              </a:buClr>
              <a:buSzPts val="1100"/>
              <a:buFont typeface="Arial"/>
              <a:buNone/>
            </a:pPr>
            <a:r>
              <a:rPr lang="en" sz="1700" i="1"/>
              <a:t>United States v. Kent</a:t>
            </a:r>
            <a:r>
              <a:rPr lang="en" sz="1700"/>
              <a:t>, 383 U.S. 541 (1966). </a:t>
            </a:r>
            <a:endParaRPr sz="1000">
              <a:solidFill>
                <a:schemeClr val="lt2"/>
              </a:solidFill>
              <a:latin typeface="Rubik"/>
              <a:ea typeface="Rubik"/>
              <a:cs typeface="Rubik"/>
              <a:sym typeface="Rubik"/>
            </a:endParaRPr>
          </a:p>
          <a:p>
            <a:pPr marL="0" lvl="0" indent="0" algn="ctr" rtl="0">
              <a:spcBef>
                <a:spcPts val="0"/>
              </a:spcBef>
              <a:spcAft>
                <a:spcPts val="0"/>
              </a:spcAft>
              <a:buNone/>
            </a:pPr>
            <a:endParaRPr/>
          </a:p>
        </p:txBody>
      </p:sp>
      <p:sp>
        <p:nvSpPr>
          <p:cNvPr id="270" name="Google Shape;270;p40"/>
          <p:cNvSpPr txBox="1">
            <a:spLocks noGrp="1"/>
          </p:cNvSpPr>
          <p:nvPr>
            <p:ph type="body" idx="2"/>
          </p:nvPr>
        </p:nvSpPr>
        <p:spPr>
          <a:xfrm>
            <a:off x="425100" y="1828150"/>
            <a:ext cx="8293800" cy="2934900"/>
          </a:xfrm>
          <a:prstGeom prst="rect">
            <a:avLst/>
          </a:prstGeom>
        </p:spPr>
        <p:txBody>
          <a:bodyPr spcFirstLastPara="1" wrap="square" lIns="91425" tIns="91425" rIns="91425" bIns="91425" anchor="t" anchorCtr="0">
            <a:normAutofit fontScale="92500" lnSpcReduction="20000"/>
          </a:bodyPr>
          <a:lstStyle/>
          <a:p>
            <a:pPr marL="914400" lvl="0" indent="0" algn="l" rtl="0">
              <a:spcBef>
                <a:spcPts val="0"/>
              </a:spcBef>
              <a:spcAft>
                <a:spcPts val="0"/>
              </a:spcAft>
              <a:buClr>
                <a:schemeClr val="accent6"/>
              </a:buClr>
              <a:buSzPct val="54648"/>
              <a:buFont typeface="Arial"/>
              <a:buNone/>
            </a:pPr>
            <a:r>
              <a:rPr lang="en" sz="2013">
                <a:latin typeface="Courier New"/>
                <a:ea typeface="Courier New"/>
                <a:cs typeface="Courier New"/>
                <a:sym typeface="Courier New"/>
              </a:rPr>
              <a:t>o</a:t>
            </a:r>
            <a:r>
              <a:rPr lang="en" sz="1663">
                <a:latin typeface="Times New Roman"/>
                <a:ea typeface="Times New Roman"/>
                <a:cs typeface="Times New Roman"/>
                <a:sym typeface="Times New Roman"/>
              </a:rPr>
              <a:t>   </a:t>
            </a:r>
            <a:r>
              <a:rPr lang="en" sz="2013">
                <a:latin typeface="Times New Roman"/>
                <a:ea typeface="Times New Roman"/>
                <a:cs typeface="Times New Roman"/>
                <a:sym typeface="Times New Roman"/>
              </a:rPr>
              <a:t>The seriousness of the alleged offense to the community;</a:t>
            </a:r>
            <a:endParaRPr sz="2013">
              <a:latin typeface="Times New Roman"/>
              <a:ea typeface="Times New Roman"/>
              <a:cs typeface="Times New Roman"/>
              <a:sym typeface="Times New Roman"/>
            </a:endParaRPr>
          </a:p>
          <a:p>
            <a:pPr marL="914400" lvl="0" indent="0" algn="l" rtl="0">
              <a:spcBef>
                <a:spcPts val="0"/>
              </a:spcBef>
              <a:spcAft>
                <a:spcPts val="0"/>
              </a:spcAft>
              <a:buClr>
                <a:schemeClr val="accent6"/>
              </a:buClr>
              <a:buSzPct val="54648"/>
              <a:buFont typeface="Arial"/>
              <a:buNone/>
            </a:pPr>
            <a:r>
              <a:rPr lang="en" sz="2013">
                <a:latin typeface="Courier New"/>
                <a:ea typeface="Courier New"/>
                <a:cs typeface="Courier New"/>
                <a:sym typeface="Courier New"/>
              </a:rPr>
              <a:t>o</a:t>
            </a:r>
            <a:r>
              <a:rPr lang="en" sz="1663">
                <a:latin typeface="Times New Roman"/>
                <a:ea typeface="Times New Roman"/>
                <a:cs typeface="Times New Roman"/>
                <a:sym typeface="Times New Roman"/>
              </a:rPr>
              <a:t>   </a:t>
            </a:r>
            <a:r>
              <a:rPr lang="en" sz="2013">
                <a:latin typeface="Times New Roman"/>
                <a:ea typeface="Times New Roman"/>
                <a:cs typeface="Times New Roman"/>
                <a:sym typeface="Times New Roman"/>
              </a:rPr>
              <a:t>Whether the alleged offense was committed in an aggressive, violent, premeditated, or      willful manner;</a:t>
            </a:r>
            <a:endParaRPr sz="2013">
              <a:latin typeface="Times New Roman"/>
              <a:ea typeface="Times New Roman"/>
              <a:cs typeface="Times New Roman"/>
              <a:sym typeface="Times New Roman"/>
            </a:endParaRPr>
          </a:p>
          <a:p>
            <a:pPr marL="914400" lvl="0" indent="0" algn="l" rtl="0">
              <a:spcBef>
                <a:spcPts val="0"/>
              </a:spcBef>
              <a:spcAft>
                <a:spcPts val="0"/>
              </a:spcAft>
              <a:buClr>
                <a:schemeClr val="accent6"/>
              </a:buClr>
              <a:buSzPct val="54648"/>
              <a:buFont typeface="Arial"/>
              <a:buNone/>
            </a:pPr>
            <a:r>
              <a:rPr lang="en" sz="2013">
                <a:latin typeface="Courier New"/>
                <a:ea typeface="Courier New"/>
                <a:cs typeface="Courier New"/>
                <a:sym typeface="Courier New"/>
              </a:rPr>
              <a:t>o</a:t>
            </a:r>
            <a:r>
              <a:rPr lang="en" sz="1663">
                <a:latin typeface="Times New Roman"/>
                <a:ea typeface="Times New Roman"/>
                <a:cs typeface="Times New Roman"/>
                <a:sym typeface="Times New Roman"/>
              </a:rPr>
              <a:t>   </a:t>
            </a:r>
            <a:r>
              <a:rPr lang="en" sz="2013">
                <a:latin typeface="Times New Roman"/>
                <a:ea typeface="Times New Roman"/>
                <a:cs typeface="Times New Roman"/>
                <a:sym typeface="Times New Roman"/>
              </a:rPr>
              <a:t>Whether the offense was against persons or against property;</a:t>
            </a:r>
            <a:endParaRPr sz="2013">
              <a:latin typeface="Times New Roman"/>
              <a:ea typeface="Times New Roman"/>
              <a:cs typeface="Times New Roman"/>
              <a:sym typeface="Times New Roman"/>
            </a:endParaRPr>
          </a:p>
          <a:p>
            <a:pPr marL="914400" lvl="0" indent="0" algn="l" rtl="0">
              <a:spcBef>
                <a:spcPts val="0"/>
              </a:spcBef>
              <a:spcAft>
                <a:spcPts val="0"/>
              </a:spcAft>
              <a:buClr>
                <a:schemeClr val="accent6"/>
              </a:buClr>
              <a:buSzPct val="54648"/>
              <a:buFont typeface="Arial"/>
              <a:buNone/>
            </a:pPr>
            <a:r>
              <a:rPr lang="en" sz="2013">
                <a:latin typeface="Courier New"/>
                <a:ea typeface="Courier New"/>
                <a:cs typeface="Courier New"/>
                <a:sym typeface="Courier New"/>
              </a:rPr>
              <a:t>o</a:t>
            </a:r>
            <a:r>
              <a:rPr lang="en" sz="1663">
                <a:latin typeface="Times New Roman"/>
                <a:ea typeface="Times New Roman"/>
                <a:cs typeface="Times New Roman"/>
                <a:sym typeface="Times New Roman"/>
              </a:rPr>
              <a:t>   </a:t>
            </a:r>
            <a:r>
              <a:rPr lang="en" sz="2013">
                <a:latin typeface="Times New Roman"/>
                <a:ea typeface="Times New Roman"/>
                <a:cs typeface="Times New Roman"/>
                <a:sym typeface="Times New Roman"/>
              </a:rPr>
              <a:t>The merit of the complaint;</a:t>
            </a:r>
            <a:endParaRPr sz="2013">
              <a:latin typeface="Times New Roman"/>
              <a:ea typeface="Times New Roman"/>
              <a:cs typeface="Times New Roman"/>
              <a:sym typeface="Times New Roman"/>
            </a:endParaRPr>
          </a:p>
          <a:p>
            <a:pPr marL="914400" lvl="0" indent="0" algn="l" rtl="0">
              <a:spcBef>
                <a:spcPts val="0"/>
              </a:spcBef>
              <a:spcAft>
                <a:spcPts val="0"/>
              </a:spcAft>
              <a:buClr>
                <a:schemeClr val="accent6"/>
              </a:buClr>
              <a:buSzPct val="54648"/>
              <a:buFont typeface="Arial"/>
              <a:buNone/>
            </a:pPr>
            <a:r>
              <a:rPr lang="en" sz="2013">
                <a:latin typeface="Courier New"/>
                <a:ea typeface="Courier New"/>
                <a:cs typeface="Courier New"/>
                <a:sym typeface="Courier New"/>
              </a:rPr>
              <a:t>o</a:t>
            </a:r>
            <a:r>
              <a:rPr lang="en" sz="1663">
                <a:latin typeface="Times New Roman"/>
                <a:ea typeface="Times New Roman"/>
                <a:cs typeface="Times New Roman"/>
                <a:sym typeface="Times New Roman"/>
              </a:rPr>
              <a:t>   </a:t>
            </a:r>
            <a:r>
              <a:rPr lang="en" sz="2013">
                <a:latin typeface="Times New Roman"/>
                <a:ea typeface="Times New Roman"/>
                <a:cs typeface="Times New Roman"/>
                <a:sym typeface="Times New Roman"/>
              </a:rPr>
              <a:t>Where the co-defendants are adults, the desirability of trying the entire action at one trial;</a:t>
            </a:r>
            <a:endParaRPr sz="2013">
              <a:latin typeface="Times New Roman"/>
              <a:ea typeface="Times New Roman"/>
              <a:cs typeface="Times New Roman"/>
              <a:sym typeface="Times New Roman"/>
            </a:endParaRPr>
          </a:p>
          <a:p>
            <a:pPr marL="914400" lvl="0" indent="0" algn="l" rtl="0">
              <a:spcBef>
                <a:spcPts val="0"/>
              </a:spcBef>
              <a:spcAft>
                <a:spcPts val="0"/>
              </a:spcAft>
              <a:buClr>
                <a:schemeClr val="accent6"/>
              </a:buClr>
              <a:buSzPct val="54648"/>
              <a:buFont typeface="Arial"/>
              <a:buNone/>
            </a:pPr>
            <a:r>
              <a:rPr lang="en" sz="2013">
                <a:latin typeface="Courier New"/>
                <a:ea typeface="Courier New"/>
                <a:cs typeface="Courier New"/>
                <a:sym typeface="Courier New"/>
              </a:rPr>
              <a:t>o</a:t>
            </a:r>
            <a:r>
              <a:rPr lang="en" sz="1663">
                <a:latin typeface="Times New Roman"/>
                <a:ea typeface="Times New Roman"/>
                <a:cs typeface="Times New Roman"/>
                <a:sym typeface="Times New Roman"/>
              </a:rPr>
              <a:t>   </a:t>
            </a:r>
            <a:r>
              <a:rPr lang="en" sz="2013">
                <a:latin typeface="Times New Roman"/>
                <a:ea typeface="Times New Roman"/>
                <a:cs typeface="Times New Roman"/>
                <a:sym typeface="Times New Roman"/>
              </a:rPr>
              <a:t>The sophistication and maturity of the juvenile;</a:t>
            </a:r>
            <a:endParaRPr sz="2013">
              <a:latin typeface="Times New Roman"/>
              <a:ea typeface="Times New Roman"/>
              <a:cs typeface="Times New Roman"/>
              <a:sym typeface="Times New Roman"/>
            </a:endParaRPr>
          </a:p>
          <a:p>
            <a:pPr marL="914400" lvl="0" indent="0" algn="l" rtl="0">
              <a:spcBef>
                <a:spcPts val="0"/>
              </a:spcBef>
              <a:spcAft>
                <a:spcPts val="0"/>
              </a:spcAft>
              <a:buClr>
                <a:schemeClr val="accent6"/>
              </a:buClr>
              <a:buSzPct val="54648"/>
              <a:buFont typeface="Arial"/>
              <a:buNone/>
            </a:pPr>
            <a:r>
              <a:rPr lang="en" sz="2013">
                <a:latin typeface="Courier New"/>
                <a:ea typeface="Courier New"/>
                <a:cs typeface="Courier New"/>
                <a:sym typeface="Courier New"/>
              </a:rPr>
              <a:t>o</a:t>
            </a:r>
            <a:r>
              <a:rPr lang="en" sz="1663">
                <a:latin typeface="Times New Roman"/>
                <a:ea typeface="Times New Roman"/>
                <a:cs typeface="Times New Roman"/>
                <a:sym typeface="Times New Roman"/>
              </a:rPr>
              <a:t>   </a:t>
            </a:r>
            <a:r>
              <a:rPr lang="en" sz="2013">
                <a:latin typeface="Times New Roman"/>
                <a:ea typeface="Times New Roman"/>
                <a:cs typeface="Times New Roman"/>
                <a:sym typeface="Times New Roman"/>
              </a:rPr>
              <a:t>Previous contact with the juvenile court; and</a:t>
            </a:r>
            <a:endParaRPr sz="2013">
              <a:latin typeface="Times New Roman"/>
              <a:ea typeface="Times New Roman"/>
              <a:cs typeface="Times New Roman"/>
              <a:sym typeface="Times New Roman"/>
            </a:endParaRPr>
          </a:p>
          <a:p>
            <a:pPr marL="914400" lvl="0" indent="0" algn="l" rtl="0">
              <a:spcBef>
                <a:spcPts val="0"/>
              </a:spcBef>
              <a:spcAft>
                <a:spcPts val="800"/>
              </a:spcAft>
              <a:buClr>
                <a:schemeClr val="accent6"/>
              </a:buClr>
              <a:buSzPct val="54648"/>
              <a:buFont typeface="Arial"/>
              <a:buNone/>
            </a:pPr>
            <a:r>
              <a:rPr lang="en" sz="2013">
                <a:latin typeface="Courier New"/>
                <a:ea typeface="Courier New"/>
                <a:cs typeface="Courier New"/>
                <a:sym typeface="Courier New"/>
              </a:rPr>
              <a:t>o</a:t>
            </a:r>
            <a:r>
              <a:rPr lang="en" sz="1663">
                <a:latin typeface="Times New Roman"/>
                <a:ea typeface="Times New Roman"/>
                <a:cs typeface="Times New Roman"/>
                <a:sym typeface="Times New Roman"/>
              </a:rPr>
              <a:t>   </a:t>
            </a:r>
            <a:r>
              <a:rPr lang="en" sz="2013">
                <a:latin typeface="Times New Roman"/>
                <a:ea typeface="Times New Roman"/>
                <a:cs typeface="Times New Roman"/>
                <a:sym typeface="Times New Roman"/>
              </a:rPr>
              <a:t>The likelihood of reasonable rehabilitation of the juvenile.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1"/>
          <p:cNvSpPr txBox="1">
            <a:spLocks noGrp="1"/>
          </p:cNvSpPr>
          <p:nvPr>
            <p:ph type="title"/>
          </p:nvPr>
        </p:nvSpPr>
        <p:spPr>
          <a:xfrm>
            <a:off x="635500" y="228600"/>
            <a:ext cx="7836900" cy="865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3800">
                <a:latin typeface="Times New Roman"/>
                <a:ea typeface="Times New Roman"/>
                <a:cs typeface="Times New Roman"/>
                <a:sym typeface="Times New Roman"/>
              </a:rPr>
              <a:t>U.S. Juvenile Transfer Laws</a:t>
            </a:r>
            <a:endParaRPr sz="3800">
              <a:latin typeface="Times New Roman"/>
              <a:ea typeface="Times New Roman"/>
              <a:cs typeface="Times New Roman"/>
              <a:sym typeface="Times New Roman"/>
            </a:endParaRPr>
          </a:p>
        </p:txBody>
      </p:sp>
      <p:sp>
        <p:nvSpPr>
          <p:cNvPr id="276" name="Google Shape;276;p41"/>
          <p:cNvSpPr txBox="1">
            <a:spLocks noGrp="1"/>
          </p:cNvSpPr>
          <p:nvPr>
            <p:ph type="body" idx="2"/>
          </p:nvPr>
        </p:nvSpPr>
        <p:spPr>
          <a:xfrm>
            <a:off x="456400" y="1983350"/>
            <a:ext cx="8113800" cy="2713200"/>
          </a:xfrm>
          <a:prstGeom prst="rect">
            <a:avLst/>
          </a:prstGeom>
        </p:spPr>
        <p:txBody>
          <a:bodyPr spcFirstLastPara="1" wrap="square" lIns="91425" tIns="91425" rIns="91425" bIns="91425" anchor="t" anchorCtr="0">
            <a:normAutofit/>
          </a:bodyPr>
          <a:lstStyle/>
          <a:p>
            <a:pPr marL="457200" lvl="0" indent="-396875" algn="l" rtl="0">
              <a:spcBef>
                <a:spcPts val="0"/>
              </a:spcBef>
              <a:spcAft>
                <a:spcPts val="0"/>
              </a:spcAft>
              <a:buSzPts val="2650"/>
              <a:buFont typeface="Times New Roman"/>
              <a:buAutoNum type="arabicPeriod"/>
            </a:pPr>
            <a:r>
              <a:rPr lang="en" sz="2650">
                <a:latin typeface="Times New Roman"/>
                <a:ea typeface="Times New Roman"/>
                <a:cs typeface="Times New Roman"/>
                <a:sym typeface="Times New Roman"/>
              </a:rPr>
              <a:t>Automatic waiver </a:t>
            </a:r>
            <a:endParaRPr sz="2650">
              <a:latin typeface="Times New Roman"/>
              <a:ea typeface="Times New Roman"/>
              <a:cs typeface="Times New Roman"/>
              <a:sym typeface="Times New Roman"/>
            </a:endParaRPr>
          </a:p>
          <a:p>
            <a:pPr marL="457200" lvl="0" indent="-396875" algn="l" rtl="0">
              <a:spcBef>
                <a:spcPts val="0"/>
              </a:spcBef>
              <a:spcAft>
                <a:spcPts val="0"/>
              </a:spcAft>
              <a:buSzPts val="2650"/>
              <a:buFont typeface="Times New Roman"/>
              <a:buAutoNum type="arabicPeriod"/>
            </a:pPr>
            <a:r>
              <a:rPr lang="en" sz="2650">
                <a:latin typeface="Times New Roman"/>
                <a:ea typeface="Times New Roman"/>
                <a:cs typeface="Times New Roman"/>
                <a:sym typeface="Times New Roman"/>
              </a:rPr>
              <a:t>Prosecutorial waiver</a:t>
            </a:r>
            <a:endParaRPr sz="2650">
              <a:latin typeface="Times New Roman"/>
              <a:ea typeface="Times New Roman"/>
              <a:cs typeface="Times New Roman"/>
              <a:sym typeface="Times New Roman"/>
            </a:endParaRPr>
          </a:p>
          <a:p>
            <a:pPr marL="457200" lvl="0" indent="-396875" algn="l" rtl="0">
              <a:spcBef>
                <a:spcPts val="0"/>
              </a:spcBef>
              <a:spcAft>
                <a:spcPts val="0"/>
              </a:spcAft>
              <a:buSzPts val="2650"/>
              <a:buFont typeface="Times New Roman"/>
              <a:buAutoNum type="arabicPeriod"/>
            </a:pPr>
            <a:r>
              <a:rPr lang="en" sz="2650" b="1">
                <a:latin typeface="Times New Roman"/>
                <a:ea typeface="Times New Roman"/>
                <a:cs typeface="Times New Roman"/>
                <a:sym typeface="Times New Roman"/>
              </a:rPr>
              <a:t>Judicial waiver*</a:t>
            </a:r>
            <a:endParaRPr sz="2650" b="1">
              <a:latin typeface="Times New Roman"/>
              <a:ea typeface="Times New Roman"/>
              <a:cs typeface="Times New Roman"/>
              <a:sym typeface="Times New Roman"/>
            </a:endParaRPr>
          </a:p>
        </p:txBody>
      </p:sp>
      <p:pic>
        <p:nvPicPr>
          <p:cNvPr id="277" name="Google Shape;277;p41" title="Screenshot 2025-03-18 at 8.20.07 PM.png"/>
          <p:cNvPicPr preferRelativeResize="0"/>
          <p:nvPr/>
        </p:nvPicPr>
        <p:blipFill>
          <a:blip r:embed="rId3">
            <a:alphaModFix/>
          </a:blip>
          <a:stretch>
            <a:fillRect/>
          </a:stretch>
        </p:blipFill>
        <p:spPr>
          <a:xfrm>
            <a:off x="361750" y="3689675"/>
            <a:ext cx="8420499" cy="1105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2"/>
          <p:cNvSpPr txBox="1">
            <a:spLocks noGrp="1"/>
          </p:cNvSpPr>
          <p:nvPr>
            <p:ph type="title"/>
          </p:nvPr>
        </p:nvSpPr>
        <p:spPr>
          <a:xfrm>
            <a:off x="635500" y="309825"/>
            <a:ext cx="7836900" cy="865800"/>
          </a:xfrm>
          <a:prstGeom prst="rect">
            <a:avLst/>
          </a:prstGeom>
        </p:spPr>
        <p:txBody>
          <a:bodyPr spcFirstLastPara="1" wrap="square" lIns="91425" tIns="91425" rIns="91425" bIns="91425" anchor="ctr" anchorCtr="0">
            <a:normAutofit fontScale="90000"/>
          </a:bodyPr>
          <a:lstStyle/>
          <a:p>
            <a:pPr marL="0" lvl="0" indent="0" algn="l" rtl="0">
              <a:lnSpc>
                <a:spcPct val="145454"/>
              </a:lnSpc>
              <a:spcBef>
                <a:spcPts val="0"/>
              </a:spcBef>
              <a:spcAft>
                <a:spcPts val="0"/>
              </a:spcAft>
              <a:buNone/>
            </a:pPr>
            <a:endParaRPr i="1"/>
          </a:p>
          <a:p>
            <a:pPr marL="0" lvl="0" indent="0" algn="ctr" rtl="0">
              <a:lnSpc>
                <a:spcPct val="145454"/>
              </a:lnSpc>
              <a:spcBef>
                <a:spcPts val="0"/>
              </a:spcBef>
              <a:spcAft>
                <a:spcPts val="0"/>
              </a:spcAft>
              <a:buNone/>
            </a:pPr>
            <a:r>
              <a:rPr lang="en" i="1"/>
              <a:t>U.S. Transfer- Background</a:t>
            </a:r>
            <a:endParaRPr i="1"/>
          </a:p>
          <a:p>
            <a:pPr marL="0" lvl="0" indent="0" algn="l" rtl="0">
              <a:lnSpc>
                <a:spcPct val="145454"/>
              </a:lnSpc>
              <a:spcBef>
                <a:spcPts val="0"/>
              </a:spcBef>
              <a:spcAft>
                <a:spcPts val="0"/>
              </a:spcAft>
              <a:buNone/>
            </a:pPr>
            <a:endParaRPr sz="1100">
              <a:solidFill>
                <a:schemeClr val="accent6"/>
              </a:solidFill>
              <a:highlight>
                <a:srgbClr val="FFFFFF"/>
              </a:highlight>
              <a:latin typeface="Arial"/>
              <a:ea typeface="Arial"/>
              <a:cs typeface="Arial"/>
              <a:sym typeface="Arial"/>
            </a:endParaRPr>
          </a:p>
          <a:p>
            <a:pPr marL="0" lvl="0" indent="0" algn="ctr" rtl="0">
              <a:spcBef>
                <a:spcPts val="0"/>
              </a:spcBef>
              <a:spcAft>
                <a:spcPts val="0"/>
              </a:spcAft>
              <a:buNone/>
            </a:pPr>
            <a:endParaRPr/>
          </a:p>
        </p:txBody>
      </p:sp>
      <p:sp>
        <p:nvSpPr>
          <p:cNvPr id="283" name="Google Shape;283;p42"/>
          <p:cNvSpPr txBox="1">
            <a:spLocks noGrp="1"/>
          </p:cNvSpPr>
          <p:nvPr>
            <p:ph type="subTitle" idx="1"/>
          </p:nvPr>
        </p:nvSpPr>
        <p:spPr>
          <a:xfrm>
            <a:off x="635500" y="1094400"/>
            <a:ext cx="7836900" cy="441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sz="1100" i="1"/>
          </a:p>
          <a:p>
            <a:pPr marL="0" lvl="0" indent="0" algn="ctr" rtl="0">
              <a:spcBef>
                <a:spcPts val="0"/>
              </a:spcBef>
              <a:spcAft>
                <a:spcPts val="0"/>
              </a:spcAft>
              <a:buNone/>
            </a:pPr>
            <a:r>
              <a:rPr lang="en" sz="1700" i="1"/>
              <a:t>United States v. Kent</a:t>
            </a:r>
            <a:r>
              <a:rPr lang="en" sz="1700"/>
              <a:t>, 383 U.S. 541 (1966). </a:t>
            </a:r>
            <a:endParaRPr sz="1000">
              <a:solidFill>
                <a:schemeClr val="lt2"/>
              </a:solidFill>
              <a:latin typeface="Rubik"/>
              <a:ea typeface="Rubik"/>
              <a:cs typeface="Rubik"/>
              <a:sym typeface="Rubik"/>
            </a:endParaRPr>
          </a:p>
          <a:p>
            <a:pPr marL="0" lvl="0" indent="0" algn="ctr" rtl="0">
              <a:spcBef>
                <a:spcPts val="0"/>
              </a:spcBef>
              <a:spcAft>
                <a:spcPts val="0"/>
              </a:spcAft>
              <a:buNone/>
            </a:pPr>
            <a:endParaRPr sz="1700" i="1"/>
          </a:p>
        </p:txBody>
      </p:sp>
      <p:sp>
        <p:nvSpPr>
          <p:cNvPr id="284" name="Google Shape;284;p42"/>
          <p:cNvSpPr txBox="1">
            <a:spLocks noGrp="1"/>
          </p:cNvSpPr>
          <p:nvPr>
            <p:ph type="body" idx="2"/>
          </p:nvPr>
        </p:nvSpPr>
        <p:spPr>
          <a:xfrm>
            <a:off x="497050" y="1936925"/>
            <a:ext cx="8113800" cy="27132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Font typeface="Times New Roman"/>
              <a:buChar char="●"/>
            </a:pPr>
            <a:r>
              <a:rPr lang="en" sz="2000" b="1" i="1">
                <a:solidFill>
                  <a:srgbClr val="CCCCCC"/>
                </a:solidFill>
                <a:latin typeface="Times New Roman"/>
                <a:ea typeface="Times New Roman"/>
                <a:cs typeface="Times New Roman"/>
                <a:sym typeface="Times New Roman"/>
              </a:rPr>
              <a:t>Kent v. U.S.</a:t>
            </a:r>
            <a:r>
              <a:rPr lang="en" sz="2000">
                <a:solidFill>
                  <a:srgbClr val="CCCCCC"/>
                </a:solidFill>
                <a:latin typeface="Times New Roman"/>
                <a:ea typeface="Times New Roman"/>
                <a:cs typeface="Times New Roman"/>
                <a:sym typeface="Times New Roman"/>
              </a:rPr>
              <a:t> established that states that choose to provide transfer hearings must provide reasonable and legitimate procedures, including: </a:t>
            </a:r>
            <a:endParaRPr sz="2000">
              <a:solidFill>
                <a:srgbClr val="CCCCCC"/>
              </a:solidFill>
              <a:latin typeface="Times New Roman"/>
              <a:ea typeface="Times New Roman"/>
              <a:cs typeface="Times New Roman"/>
              <a:sym typeface="Times New Roman"/>
            </a:endParaRPr>
          </a:p>
          <a:p>
            <a:pPr marL="914400" lvl="1" indent="-355600" algn="l" rtl="0">
              <a:spcBef>
                <a:spcPts val="0"/>
              </a:spcBef>
              <a:spcAft>
                <a:spcPts val="0"/>
              </a:spcAft>
              <a:buSzPts val="2000"/>
              <a:buFont typeface="Times New Roman"/>
              <a:buChar char="○"/>
            </a:pPr>
            <a:r>
              <a:rPr lang="en" sz="2000">
                <a:solidFill>
                  <a:srgbClr val="CCCCCC"/>
                </a:solidFill>
                <a:latin typeface="Times New Roman"/>
                <a:ea typeface="Times New Roman"/>
                <a:cs typeface="Times New Roman"/>
                <a:sym typeface="Times New Roman"/>
              </a:rPr>
              <a:t>A hearing;</a:t>
            </a:r>
            <a:endParaRPr sz="2000">
              <a:solidFill>
                <a:srgbClr val="CCCCCC"/>
              </a:solidFill>
              <a:latin typeface="Times New Roman"/>
              <a:ea typeface="Times New Roman"/>
              <a:cs typeface="Times New Roman"/>
              <a:sym typeface="Times New Roman"/>
            </a:endParaRPr>
          </a:p>
          <a:p>
            <a:pPr marL="914400" lvl="1" indent="-355600" algn="l" rtl="0">
              <a:spcBef>
                <a:spcPts val="0"/>
              </a:spcBef>
              <a:spcAft>
                <a:spcPts val="0"/>
              </a:spcAft>
              <a:buClr>
                <a:srgbClr val="CCCCCC"/>
              </a:buClr>
              <a:buSzPts val="2000"/>
              <a:buFont typeface="Times New Roman"/>
              <a:buChar char="○"/>
            </a:pPr>
            <a:r>
              <a:rPr lang="en" sz="2000">
                <a:solidFill>
                  <a:srgbClr val="CCCCCC"/>
                </a:solidFill>
                <a:latin typeface="Times New Roman"/>
                <a:ea typeface="Times New Roman"/>
                <a:cs typeface="Times New Roman"/>
                <a:sym typeface="Times New Roman"/>
              </a:rPr>
              <a:t>Right to counsel</a:t>
            </a:r>
            <a:endParaRPr sz="2000">
              <a:solidFill>
                <a:srgbClr val="CCCCCC"/>
              </a:solidFill>
              <a:latin typeface="Times New Roman"/>
              <a:ea typeface="Times New Roman"/>
              <a:cs typeface="Times New Roman"/>
              <a:sym typeface="Times New Roman"/>
            </a:endParaRPr>
          </a:p>
          <a:p>
            <a:pPr marL="914400" lvl="1" indent="-355600" algn="l" rtl="0">
              <a:spcBef>
                <a:spcPts val="0"/>
              </a:spcBef>
              <a:spcAft>
                <a:spcPts val="0"/>
              </a:spcAft>
              <a:buSzPts val="2000"/>
              <a:buFont typeface="Times New Roman"/>
              <a:buChar char="○"/>
            </a:pPr>
            <a:r>
              <a:rPr lang="en" sz="2000">
                <a:solidFill>
                  <a:srgbClr val="CCCCCC"/>
                </a:solidFill>
                <a:latin typeface="Times New Roman"/>
                <a:ea typeface="Times New Roman"/>
                <a:cs typeface="Times New Roman"/>
                <a:sym typeface="Times New Roman"/>
              </a:rPr>
              <a:t>Sufficient notice to a juvenile's family and attorney;</a:t>
            </a:r>
            <a:endParaRPr sz="2000">
              <a:solidFill>
                <a:srgbClr val="CCCCCC"/>
              </a:solidFill>
              <a:latin typeface="Times New Roman"/>
              <a:ea typeface="Times New Roman"/>
              <a:cs typeface="Times New Roman"/>
              <a:sym typeface="Times New Roman"/>
            </a:endParaRPr>
          </a:p>
          <a:p>
            <a:pPr marL="914400" lvl="1" indent="-355600" algn="l" rtl="0">
              <a:spcBef>
                <a:spcPts val="0"/>
              </a:spcBef>
              <a:spcAft>
                <a:spcPts val="0"/>
              </a:spcAft>
              <a:buSzPts val="2000"/>
              <a:buFont typeface="Times New Roman"/>
              <a:buChar char="○"/>
            </a:pPr>
            <a:r>
              <a:rPr lang="en" sz="2000">
                <a:solidFill>
                  <a:srgbClr val="CCCCCC"/>
                </a:solidFill>
                <a:latin typeface="Times New Roman"/>
                <a:ea typeface="Times New Roman"/>
                <a:cs typeface="Times New Roman"/>
                <a:sym typeface="Times New Roman"/>
              </a:rPr>
              <a:t>and</a:t>
            </a:r>
            <a:r>
              <a:rPr lang="en" sz="2000">
                <a:latin typeface="Times New Roman"/>
                <a:ea typeface="Times New Roman"/>
                <a:cs typeface="Times New Roman"/>
                <a:sym typeface="Times New Roman"/>
              </a:rPr>
              <a:t> </a:t>
            </a:r>
            <a:r>
              <a:rPr lang="en" sz="2000" b="1">
                <a:solidFill>
                  <a:srgbClr val="FFFFFF"/>
                </a:solidFill>
                <a:latin typeface="Times New Roman"/>
                <a:ea typeface="Times New Roman"/>
                <a:cs typeface="Times New Roman"/>
                <a:sym typeface="Times New Roman"/>
              </a:rPr>
              <a:t>a statement of reasons for the decision to transfer the child.</a:t>
            </a:r>
            <a:endParaRPr sz="2000" b="1">
              <a:solidFill>
                <a:srgbClr val="FFFFFF"/>
              </a:solidFill>
              <a:latin typeface="Times New Roman"/>
              <a:ea typeface="Times New Roman"/>
              <a:cs typeface="Times New Roman"/>
              <a:sym typeface="Times New Roman"/>
            </a:endParaRPr>
          </a:p>
          <a:p>
            <a:pPr marL="0" lvl="0" indent="0" algn="l" rtl="0">
              <a:spcBef>
                <a:spcPts val="0"/>
              </a:spcBef>
              <a:spcAft>
                <a:spcPts val="1200"/>
              </a:spcAft>
              <a:buNone/>
            </a:pPr>
            <a:endParaRPr sz="1400">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3"/>
          <p:cNvSpPr txBox="1">
            <a:spLocks noGrp="1"/>
          </p:cNvSpPr>
          <p:nvPr>
            <p:ph type="title"/>
          </p:nvPr>
        </p:nvSpPr>
        <p:spPr>
          <a:xfrm>
            <a:off x="328425" y="91950"/>
            <a:ext cx="8520600" cy="4656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1200"/>
              </a:spcAft>
              <a:buNone/>
            </a:pPr>
            <a:r>
              <a:rPr lang="en" sz="1600" b="1">
                <a:latin typeface="Times New Roman"/>
                <a:ea typeface="Times New Roman"/>
                <a:cs typeface="Times New Roman"/>
                <a:sym typeface="Times New Roman"/>
              </a:rPr>
              <a:t>Issues </a:t>
            </a:r>
            <a:endParaRPr b="1"/>
          </a:p>
        </p:txBody>
      </p:sp>
      <p:sp>
        <p:nvSpPr>
          <p:cNvPr id="290" name="Google Shape;290;p43"/>
          <p:cNvSpPr txBox="1">
            <a:spLocks noGrp="1"/>
          </p:cNvSpPr>
          <p:nvPr>
            <p:ph type="body" idx="1"/>
          </p:nvPr>
        </p:nvSpPr>
        <p:spPr>
          <a:xfrm>
            <a:off x="64125" y="557550"/>
            <a:ext cx="8784900" cy="45507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None/>
            </a:pPr>
            <a:r>
              <a:rPr lang="en" sz="2800">
                <a:latin typeface="Times New Roman"/>
                <a:ea typeface="Times New Roman"/>
                <a:cs typeface="Times New Roman"/>
                <a:sym typeface="Times New Roman"/>
              </a:rPr>
              <a:t>The Supreme Court in </a:t>
            </a:r>
            <a:r>
              <a:rPr lang="en" sz="2800" i="1">
                <a:latin typeface="Times New Roman"/>
                <a:ea typeface="Times New Roman"/>
                <a:cs typeface="Times New Roman"/>
                <a:sym typeface="Times New Roman"/>
              </a:rPr>
              <a:t>U.S. v. Kent</a:t>
            </a:r>
            <a:r>
              <a:rPr lang="en" sz="2800">
                <a:latin typeface="Times New Roman"/>
                <a:ea typeface="Times New Roman"/>
                <a:cs typeface="Times New Roman"/>
                <a:sym typeface="Times New Roman"/>
              </a:rPr>
              <a:t> mandated that juvenile judges must give a statement of considerations or reasons when they decide to transfer a child to adult court. 383 U.S. 541, 547 (1966). </a:t>
            </a:r>
            <a:endParaRPr sz="2700">
              <a:latin typeface="Times New Roman"/>
              <a:ea typeface="Times New Roman"/>
              <a:cs typeface="Times New Roman"/>
              <a:sym typeface="Times New Roman"/>
            </a:endParaRPr>
          </a:p>
          <a:p>
            <a:pPr marL="457200" lvl="0" indent="0" algn="l" rtl="0">
              <a:lnSpc>
                <a:spcPct val="95000"/>
              </a:lnSpc>
              <a:spcBef>
                <a:spcPts val="1000"/>
              </a:spcBef>
              <a:spcAft>
                <a:spcPts val="1000"/>
              </a:spcAft>
              <a:buNone/>
            </a:pPr>
            <a:endParaRPr sz="1180">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4"/>
          <p:cNvSpPr txBox="1">
            <a:spLocks noGrp="1"/>
          </p:cNvSpPr>
          <p:nvPr>
            <p:ph type="body" idx="1"/>
          </p:nvPr>
        </p:nvSpPr>
        <p:spPr>
          <a:xfrm>
            <a:off x="311700" y="529650"/>
            <a:ext cx="8520600" cy="3837000"/>
          </a:xfrm>
          <a:prstGeom prst="rect">
            <a:avLst/>
          </a:prstGeom>
        </p:spPr>
        <p:txBody>
          <a:bodyPr spcFirstLastPara="1" wrap="square" lIns="91425" tIns="91425" rIns="91425" bIns="91425" anchor="t" anchorCtr="0">
            <a:normAutofit/>
          </a:bodyPr>
          <a:lstStyle/>
          <a:p>
            <a:pPr marL="457200" lvl="0" indent="-387350" algn="l" rtl="0">
              <a:lnSpc>
                <a:spcPct val="145454"/>
              </a:lnSpc>
              <a:spcBef>
                <a:spcPts val="0"/>
              </a:spcBef>
              <a:spcAft>
                <a:spcPts val="0"/>
              </a:spcAft>
              <a:buClr>
                <a:schemeClr val="accent6"/>
              </a:buClr>
              <a:buSzPts val="2500"/>
              <a:buFont typeface="Times New Roman"/>
              <a:buChar char="●"/>
            </a:pPr>
            <a:r>
              <a:rPr lang="en" sz="2500" b="1">
                <a:solidFill>
                  <a:schemeClr val="accent6"/>
                </a:solidFill>
                <a:latin typeface="Times New Roman"/>
                <a:ea typeface="Times New Roman"/>
                <a:cs typeface="Times New Roman"/>
                <a:sym typeface="Times New Roman"/>
              </a:rPr>
              <a:t>[The] statement must set forth the basis for the order with </a:t>
            </a:r>
            <a:r>
              <a:rPr lang="en" sz="2500" b="1" u="sng">
                <a:solidFill>
                  <a:schemeClr val="accent6"/>
                </a:solidFill>
                <a:latin typeface="Times New Roman"/>
                <a:ea typeface="Times New Roman"/>
                <a:cs typeface="Times New Roman"/>
                <a:sym typeface="Times New Roman"/>
              </a:rPr>
              <a:t>sufficient specificity to permit meaningful review</a:t>
            </a:r>
            <a:r>
              <a:rPr lang="en" sz="2500" b="1">
                <a:solidFill>
                  <a:schemeClr val="accent6"/>
                </a:solidFill>
                <a:latin typeface="Times New Roman"/>
                <a:ea typeface="Times New Roman"/>
                <a:cs typeface="Times New Roman"/>
                <a:sym typeface="Times New Roman"/>
              </a:rPr>
              <a:t>.”</a:t>
            </a:r>
            <a:endParaRPr sz="2500" b="1">
              <a:solidFill>
                <a:schemeClr val="accent6"/>
              </a:solidFill>
              <a:latin typeface="Times New Roman"/>
              <a:ea typeface="Times New Roman"/>
              <a:cs typeface="Times New Roman"/>
              <a:sym typeface="Times New Roman"/>
            </a:endParaRPr>
          </a:p>
          <a:p>
            <a:pPr marL="0" lvl="0" indent="0" algn="l" rtl="0">
              <a:lnSpc>
                <a:spcPct val="145454"/>
              </a:lnSpc>
              <a:spcBef>
                <a:spcPts val="0"/>
              </a:spcBef>
              <a:spcAft>
                <a:spcPts val="0"/>
              </a:spcAft>
              <a:buNone/>
            </a:pPr>
            <a:endParaRPr sz="2000" b="1" u="sng">
              <a:solidFill>
                <a:schemeClr val="accent6"/>
              </a:solidFill>
              <a:latin typeface="Times New Roman"/>
              <a:ea typeface="Times New Roman"/>
              <a:cs typeface="Times New Roman"/>
              <a:sym typeface="Times New Roman"/>
            </a:endParaRPr>
          </a:p>
          <a:p>
            <a:pPr marL="0" lvl="0" indent="0" algn="l" rtl="0">
              <a:lnSpc>
                <a:spcPct val="145454"/>
              </a:lnSpc>
              <a:spcBef>
                <a:spcPts val="0"/>
              </a:spcBef>
              <a:spcAft>
                <a:spcPts val="0"/>
              </a:spcAft>
              <a:buNone/>
            </a:pPr>
            <a:r>
              <a:rPr lang="en" sz="1700" i="1">
                <a:solidFill>
                  <a:schemeClr val="accent6"/>
                </a:solidFill>
                <a:latin typeface="Times New Roman"/>
                <a:ea typeface="Times New Roman"/>
                <a:cs typeface="Times New Roman"/>
                <a:sym typeface="Times New Roman"/>
              </a:rPr>
              <a:t>K</a:t>
            </a:r>
            <a:r>
              <a:rPr lang="en" sz="1700" i="1">
                <a:solidFill>
                  <a:srgbClr val="3D3D3D"/>
                </a:solidFill>
                <a:latin typeface="Times New Roman"/>
                <a:ea typeface="Times New Roman"/>
                <a:cs typeface="Times New Roman"/>
                <a:sym typeface="Times New Roman"/>
              </a:rPr>
              <a:t>ent v. United States</a:t>
            </a:r>
            <a:r>
              <a:rPr lang="en" sz="1700">
                <a:solidFill>
                  <a:schemeClr val="accent6"/>
                </a:solidFill>
                <a:latin typeface="Times New Roman"/>
                <a:ea typeface="Times New Roman"/>
                <a:cs typeface="Times New Roman"/>
                <a:sym typeface="Times New Roman"/>
              </a:rPr>
              <a:t>, 383 U.S. 541, 553-54 (1966). </a:t>
            </a:r>
            <a:endParaRPr sz="2500" b="1" u="sng">
              <a:solidFill>
                <a:schemeClr val="accent6"/>
              </a:solidFill>
              <a:latin typeface="Times New Roman"/>
              <a:ea typeface="Times New Roman"/>
              <a:cs typeface="Times New Roman"/>
              <a:sym typeface="Times New Roman"/>
            </a:endParaRPr>
          </a:p>
          <a:p>
            <a:pPr marL="0" lvl="0" indent="0" algn="l" rtl="0">
              <a:lnSpc>
                <a:spcPct val="145454"/>
              </a:lnSpc>
              <a:spcBef>
                <a:spcPts val="0"/>
              </a:spcBef>
              <a:spcAft>
                <a:spcPts val="0"/>
              </a:spcAft>
              <a:buNone/>
            </a:pPr>
            <a:endParaRPr sz="1400" b="1" u="sng">
              <a:solidFill>
                <a:schemeClr val="accent6"/>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
        <p:nvSpPr>
          <p:cNvPr id="296" name="Google Shape;296;p44"/>
          <p:cNvSpPr txBox="1">
            <a:spLocks noGrp="1"/>
          </p:cNvSpPr>
          <p:nvPr>
            <p:ph type="title"/>
          </p:nvPr>
        </p:nvSpPr>
        <p:spPr>
          <a:xfrm>
            <a:off x="311700" y="192700"/>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Clr>
                <a:schemeClr val="accent6"/>
              </a:buClr>
              <a:buSzPct val="48768"/>
              <a:buFont typeface="Arial"/>
              <a:buNone/>
            </a:pPr>
            <a:endParaRPr sz="2030">
              <a:latin typeface="Times New Roman"/>
              <a:ea typeface="Times New Roman"/>
              <a:cs typeface="Times New Roman"/>
              <a:sym typeface="Times New Roman"/>
            </a:endParaRPr>
          </a:p>
          <a:p>
            <a:pPr marL="0" lvl="0" indent="0" algn="ctr" rtl="0">
              <a:spcBef>
                <a:spcPts val="0"/>
              </a:spcBef>
              <a:spcAft>
                <a:spcPts val="0"/>
              </a:spcAft>
              <a:buClr>
                <a:schemeClr val="accent6"/>
              </a:buClr>
              <a:buSzPct val="48768"/>
              <a:buFont typeface="Arial"/>
              <a:buNone/>
            </a:pPr>
            <a:r>
              <a:rPr lang="en" sz="2030">
                <a:latin typeface="Times New Roman"/>
                <a:ea typeface="Times New Roman"/>
                <a:cs typeface="Times New Roman"/>
                <a:sym typeface="Times New Roman"/>
              </a:rPr>
              <a:t>“</a:t>
            </a:r>
            <a:endParaRPr sz="2030">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“Meaningful Review”</a:t>
            </a:r>
            <a:endParaRPr/>
          </a:p>
        </p:txBody>
      </p:sp>
      <p:sp>
        <p:nvSpPr>
          <p:cNvPr id="302" name="Google Shape;302;p45"/>
          <p:cNvSpPr txBox="1">
            <a:spLocks noGrp="1"/>
          </p:cNvSpPr>
          <p:nvPr>
            <p:ph type="body" idx="1"/>
          </p:nvPr>
        </p:nvSpPr>
        <p:spPr>
          <a:xfrm>
            <a:off x="311700" y="1458500"/>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200">
                <a:solidFill>
                  <a:schemeClr val="accent6"/>
                </a:solidFill>
                <a:highlight>
                  <a:srgbClr val="FFFFFF"/>
                </a:highlight>
                <a:latin typeface="Arial"/>
                <a:ea typeface="Arial"/>
                <a:cs typeface="Arial"/>
                <a:sym typeface="Arial"/>
              </a:rPr>
              <a:t>Meaningful review requires that the reviewing court should review. It should not be remitted to assumptions.</a:t>
            </a:r>
            <a:endParaRPr sz="2200">
              <a:solidFill>
                <a:schemeClr val="accent6"/>
              </a:solidFill>
              <a:highlight>
                <a:srgbClr val="FFFFFF"/>
              </a:highlight>
              <a:latin typeface="Arial"/>
              <a:ea typeface="Arial"/>
              <a:cs typeface="Arial"/>
              <a:sym typeface="Arial"/>
            </a:endParaRPr>
          </a:p>
          <a:p>
            <a:pPr marL="0" lvl="0" indent="0" algn="l" rtl="0">
              <a:spcBef>
                <a:spcPts val="1200"/>
              </a:spcBef>
              <a:spcAft>
                <a:spcPts val="1200"/>
              </a:spcAft>
              <a:buNone/>
            </a:pPr>
            <a:r>
              <a:rPr lang="en" sz="2200">
                <a:solidFill>
                  <a:schemeClr val="accent6"/>
                </a:solidFill>
                <a:highlight>
                  <a:srgbClr val="FFFFFF"/>
                </a:highlight>
                <a:latin typeface="Arial"/>
                <a:ea typeface="Arial"/>
                <a:cs typeface="Arial"/>
                <a:sym typeface="Arial"/>
              </a:rPr>
              <a:t> It must have before it a statement of the reasons motivating the waiver, including, of course, a statement of the relevant facts.</a:t>
            </a:r>
            <a:r>
              <a:rPr lang="en" sz="2200" b="1">
                <a:solidFill>
                  <a:schemeClr val="accent6"/>
                </a:solidFill>
                <a:highlight>
                  <a:srgbClr val="FFFFFF"/>
                </a:highlight>
                <a:latin typeface="Arial"/>
                <a:ea typeface="Arial"/>
                <a:cs typeface="Arial"/>
                <a:sym typeface="Arial"/>
              </a:rPr>
              <a:t> It may not "assume" that there are adequate reasons, nor may it merely assume that "full investigation" has been made. </a:t>
            </a:r>
            <a:endParaRPr sz="2350"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Standards of Review</a:t>
            </a:r>
            <a:endParaRPr/>
          </a:p>
        </p:txBody>
      </p:sp>
      <p:sp>
        <p:nvSpPr>
          <p:cNvPr id="308" name="Google Shape;308;p46"/>
          <p:cNvSpPr txBox="1">
            <a:spLocks noGrp="1"/>
          </p:cNvSpPr>
          <p:nvPr>
            <p:ph type="body" idx="1"/>
          </p:nvPr>
        </p:nvSpPr>
        <p:spPr>
          <a:xfrm>
            <a:off x="311700" y="1929300"/>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850" b="1"/>
              <a:t>Abuse of Discretion</a:t>
            </a:r>
            <a:r>
              <a:rPr lang="en" sz="2850"/>
              <a:t>- An appellate court will only overturn a ruling if it was “manifestly unreasonable, arbitrary, or based on an incorrect application of the law.”</a:t>
            </a:r>
            <a:endParaRPr sz="285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7"/>
          <p:cNvSpPr txBox="1">
            <a:spLocks noGrp="1"/>
          </p:cNvSpPr>
          <p:nvPr>
            <p:ph type="title"/>
          </p:nvPr>
        </p:nvSpPr>
        <p:spPr>
          <a:xfrm>
            <a:off x="304800" y="1632850"/>
            <a:ext cx="8500500" cy="1588800"/>
          </a:xfrm>
          <a:prstGeom prst="rect">
            <a:avLst/>
          </a:prstGeom>
        </p:spPr>
        <p:txBody>
          <a:bodyPr spcFirstLastPara="1" wrap="square" lIns="91425" tIns="91425" rIns="91425" bIns="91425" anchor="ctr" anchorCtr="0">
            <a:noAutofit/>
          </a:bodyPr>
          <a:lstStyle/>
          <a:p>
            <a:pPr marL="0" lvl="0" indent="0" algn="ctr" rtl="0">
              <a:lnSpc>
                <a:spcPct val="145454"/>
              </a:lnSpc>
              <a:spcBef>
                <a:spcPts val="0"/>
              </a:spcBef>
              <a:spcAft>
                <a:spcPts val="0"/>
              </a:spcAft>
              <a:buNone/>
            </a:pPr>
            <a:r>
              <a:rPr lang="en" sz="6600" b="1" i="1">
                <a:solidFill>
                  <a:srgbClr val="1F1F1F"/>
                </a:solidFill>
                <a:latin typeface="Times New Roman"/>
                <a:ea typeface="Times New Roman"/>
                <a:cs typeface="Times New Roman"/>
                <a:sym typeface="Times New Roman"/>
              </a:rPr>
              <a:t>Case Study</a:t>
            </a:r>
            <a:endParaRPr sz="6600" b="1">
              <a:solidFill>
                <a:srgbClr val="1F1F1F"/>
              </a:solidFill>
              <a:latin typeface="Times New Roman"/>
              <a:ea typeface="Times New Roman"/>
              <a:cs typeface="Times New Roman"/>
              <a:sym typeface="Times New Roman"/>
            </a:endParaRPr>
          </a:p>
          <a:p>
            <a:pPr marL="0" lvl="0" indent="0" algn="ctr"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8"/>
          <p:cNvSpPr txBox="1">
            <a:spLocks noGrp="1"/>
          </p:cNvSpPr>
          <p:nvPr>
            <p:ph type="title"/>
          </p:nvPr>
        </p:nvSpPr>
        <p:spPr>
          <a:xfrm>
            <a:off x="304800" y="1632850"/>
            <a:ext cx="8500500" cy="1588800"/>
          </a:xfrm>
          <a:prstGeom prst="rect">
            <a:avLst/>
          </a:prstGeom>
        </p:spPr>
        <p:txBody>
          <a:bodyPr spcFirstLastPara="1" wrap="square" lIns="91425" tIns="91425" rIns="91425" bIns="91425" anchor="ctr" anchorCtr="0">
            <a:noAutofit/>
          </a:bodyPr>
          <a:lstStyle/>
          <a:p>
            <a:pPr marL="0" lvl="0" indent="0" algn="ctr" rtl="0">
              <a:lnSpc>
                <a:spcPct val="145454"/>
              </a:lnSpc>
              <a:spcBef>
                <a:spcPts val="0"/>
              </a:spcBef>
              <a:spcAft>
                <a:spcPts val="0"/>
              </a:spcAft>
              <a:buNone/>
            </a:pPr>
            <a:r>
              <a:rPr lang="en" sz="6600" b="1">
                <a:solidFill>
                  <a:srgbClr val="1F1F1F"/>
                </a:solidFill>
                <a:latin typeface="Times New Roman"/>
                <a:ea typeface="Times New Roman"/>
                <a:cs typeface="Times New Roman"/>
                <a:sym typeface="Times New Roman"/>
              </a:rPr>
              <a:t>Texas</a:t>
            </a:r>
            <a:endParaRPr sz="6600" b="1">
              <a:solidFill>
                <a:srgbClr val="1F1F1F"/>
              </a:solidFill>
              <a:latin typeface="Times New Roman"/>
              <a:ea typeface="Times New Roman"/>
              <a:cs typeface="Times New Roman"/>
              <a:sym typeface="Times New Roman"/>
            </a:endParaRPr>
          </a:p>
          <a:p>
            <a:pPr marL="0" lvl="0" indent="0" algn="ctr" rtl="0">
              <a:lnSpc>
                <a:spcPct val="145454"/>
              </a:lnSpc>
              <a:spcBef>
                <a:spcPts val="0"/>
              </a:spcBef>
              <a:spcAft>
                <a:spcPts val="0"/>
              </a:spcAft>
              <a:buNone/>
            </a:pPr>
            <a:r>
              <a:rPr lang="en" sz="6600" b="1" i="1">
                <a:solidFill>
                  <a:srgbClr val="1F1F1F"/>
                </a:solidFill>
                <a:latin typeface="Times New Roman"/>
                <a:ea typeface="Times New Roman"/>
                <a:cs typeface="Times New Roman"/>
                <a:sym typeface="Times New Roman"/>
              </a:rPr>
              <a:t>Moon v. State</a:t>
            </a:r>
            <a:endParaRPr sz="6600" b="1">
              <a:solidFill>
                <a:srgbClr val="1F1F1F"/>
              </a:solidFill>
              <a:latin typeface="Times New Roman"/>
              <a:ea typeface="Times New Roman"/>
              <a:cs typeface="Times New Roman"/>
              <a:sym typeface="Times New Roman"/>
            </a:endParaRPr>
          </a:p>
          <a:p>
            <a:pPr marL="0" lvl="0" indent="0" algn="ctr" rtl="0">
              <a:lnSpc>
                <a:spcPct val="145454"/>
              </a:lnSpc>
              <a:spcBef>
                <a:spcPts val="0"/>
              </a:spcBef>
              <a:spcAft>
                <a:spcPts val="0"/>
              </a:spcAft>
              <a:buClr>
                <a:schemeClr val="accent6"/>
              </a:buClr>
              <a:buSzPts val="1100"/>
              <a:buFont typeface="Arial"/>
              <a:buNone/>
            </a:pPr>
            <a:r>
              <a:rPr lang="en" sz="2700" b="1">
                <a:solidFill>
                  <a:srgbClr val="1F1F1F"/>
                </a:solidFill>
                <a:latin typeface="Times New Roman"/>
                <a:ea typeface="Times New Roman"/>
                <a:cs typeface="Times New Roman"/>
                <a:sym typeface="Times New Roman"/>
              </a:rPr>
              <a:t>451 S.W.3d 28, 46 (Tex. Crim. App. 2014).</a:t>
            </a:r>
            <a:endParaRPr sz="2700" b="1">
              <a:solidFill>
                <a:srgbClr val="1F1F1F"/>
              </a:solidFill>
              <a:latin typeface="Times New Roman"/>
              <a:ea typeface="Times New Roman"/>
              <a:cs typeface="Times New Roman"/>
              <a:sym typeface="Times New Roman"/>
            </a:endParaRPr>
          </a:p>
          <a:p>
            <a:pPr marL="0" lvl="0" indent="0" algn="ctr"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9"/>
          <p:cNvSpPr txBox="1">
            <a:spLocks noGrp="1"/>
          </p:cNvSpPr>
          <p:nvPr>
            <p:ph type="body" idx="1"/>
          </p:nvPr>
        </p:nvSpPr>
        <p:spPr>
          <a:xfrm>
            <a:off x="5002250" y="306000"/>
            <a:ext cx="4314600" cy="4767000"/>
          </a:xfrm>
          <a:prstGeom prst="rect">
            <a:avLst/>
          </a:prstGeom>
        </p:spPr>
        <p:txBody>
          <a:bodyPr spcFirstLastPara="1" wrap="square" lIns="91425" tIns="91425" rIns="91425" bIns="91425" anchor="t" anchorCtr="0">
            <a:normAutofit fontScale="85000" lnSpcReduction="20000"/>
          </a:bodyPr>
          <a:lstStyle/>
          <a:p>
            <a:pPr marL="0" lvl="0" indent="0" algn="l" rtl="0">
              <a:lnSpc>
                <a:spcPct val="145454"/>
              </a:lnSpc>
              <a:spcBef>
                <a:spcPts val="0"/>
              </a:spcBef>
              <a:spcAft>
                <a:spcPts val="0"/>
              </a:spcAft>
              <a:buNone/>
            </a:pPr>
            <a:r>
              <a:rPr lang="en" sz="1500">
                <a:solidFill>
                  <a:schemeClr val="accent6"/>
                </a:solidFill>
                <a:highlight>
                  <a:srgbClr val="FFFFFF"/>
                </a:highlight>
                <a:latin typeface="Times New Roman"/>
                <a:ea typeface="Times New Roman"/>
                <a:cs typeface="Times New Roman"/>
                <a:sym typeface="Times New Roman"/>
              </a:rPr>
              <a:t>Language of the Transfer Order</a:t>
            </a:r>
            <a:endParaRPr sz="1500">
              <a:solidFill>
                <a:schemeClr val="accent6"/>
              </a:solidFill>
              <a:highlight>
                <a:srgbClr val="FFFFFF"/>
              </a:highlight>
              <a:latin typeface="Times New Roman"/>
              <a:ea typeface="Times New Roman"/>
              <a:cs typeface="Times New Roman"/>
              <a:sym typeface="Times New Roman"/>
            </a:endParaRPr>
          </a:p>
          <a:p>
            <a:pPr marL="0" lvl="0" indent="0" algn="l" rtl="0">
              <a:lnSpc>
                <a:spcPct val="145454"/>
              </a:lnSpc>
              <a:spcBef>
                <a:spcPts val="0"/>
              </a:spcBef>
              <a:spcAft>
                <a:spcPts val="0"/>
              </a:spcAft>
              <a:buNone/>
            </a:pPr>
            <a:endParaRPr sz="1500">
              <a:solidFill>
                <a:schemeClr val="accent6"/>
              </a:solidFill>
              <a:highlight>
                <a:srgbClr val="FFFFFF"/>
              </a:highlight>
              <a:latin typeface="Arial"/>
              <a:ea typeface="Arial"/>
              <a:cs typeface="Arial"/>
              <a:sym typeface="Arial"/>
            </a:endParaRPr>
          </a:p>
          <a:p>
            <a:pPr marL="0" lvl="0" indent="0" algn="l" rtl="0">
              <a:lnSpc>
                <a:spcPct val="145454"/>
              </a:lnSpc>
              <a:spcBef>
                <a:spcPts val="0"/>
              </a:spcBef>
              <a:spcAft>
                <a:spcPts val="0"/>
              </a:spcAft>
              <a:buClr>
                <a:schemeClr val="accent6"/>
              </a:buClr>
              <a:buSzPct val="73333"/>
              <a:buFont typeface="Arial"/>
              <a:buNone/>
            </a:pPr>
            <a:r>
              <a:rPr lang="en" sz="1500">
                <a:solidFill>
                  <a:schemeClr val="accent6"/>
                </a:solidFill>
                <a:highlight>
                  <a:srgbClr val="FFFFFF"/>
                </a:highlight>
                <a:latin typeface="Times New Roman"/>
                <a:ea typeface="Times New Roman"/>
                <a:cs typeface="Times New Roman"/>
                <a:sym typeface="Times New Roman"/>
              </a:rPr>
              <a:t>“There is probable cause to believe that the child committed the OFFENSE alleged and that because of the seriousness of the OFFENSE, the welfare of the community requires criminal proceeding. . .</a:t>
            </a:r>
            <a:endParaRPr sz="1500">
              <a:solidFill>
                <a:schemeClr val="accent6"/>
              </a:solidFill>
              <a:highlight>
                <a:srgbClr val="FFFFFF"/>
              </a:highlight>
              <a:latin typeface="Times New Roman"/>
              <a:ea typeface="Times New Roman"/>
              <a:cs typeface="Times New Roman"/>
              <a:sym typeface="Times New Roman"/>
            </a:endParaRPr>
          </a:p>
          <a:p>
            <a:pPr marL="139700" lvl="0" indent="0" algn="l" rtl="0">
              <a:lnSpc>
                <a:spcPct val="100000"/>
              </a:lnSpc>
              <a:spcBef>
                <a:spcPts val="0"/>
              </a:spcBef>
              <a:spcAft>
                <a:spcPts val="0"/>
              </a:spcAft>
              <a:buClr>
                <a:schemeClr val="accent6"/>
              </a:buClr>
              <a:buSzPct val="73333"/>
              <a:buFont typeface="Arial"/>
              <a:buNone/>
            </a:pPr>
            <a:r>
              <a:rPr lang="en" sz="1500">
                <a:solidFill>
                  <a:schemeClr val="accent6"/>
                </a:solidFill>
                <a:highlight>
                  <a:srgbClr val="FFFFFF"/>
                </a:highlight>
                <a:latin typeface="Times New Roman"/>
                <a:ea typeface="Times New Roman"/>
                <a:cs typeface="Times New Roman"/>
                <a:sym typeface="Times New Roman"/>
              </a:rPr>
              <a:t>[i]n making that determination, the Court ... considered among other matters:</a:t>
            </a:r>
            <a:endParaRPr sz="1500">
              <a:solidFill>
                <a:schemeClr val="accent6"/>
              </a:solidFill>
              <a:highlight>
                <a:srgbClr val="FFFFFF"/>
              </a:highlight>
              <a:latin typeface="Times New Roman"/>
              <a:ea typeface="Times New Roman"/>
              <a:cs typeface="Times New Roman"/>
              <a:sym typeface="Times New Roman"/>
            </a:endParaRPr>
          </a:p>
          <a:p>
            <a:pPr marL="0" lvl="0" indent="0" algn="l" rtl="0">
              <a:lnSpc>
                <a:spcPct val="145454"/>
              </a:lnSpc>
              <a:spcBef>
                <a:spcPts val="0"/>
              </a:spcBef>
              <a:spcAft>
                <a:spcPts val="0"/>
              </a:spcAft>
              <a:buNone/>
            </a:pPr>
            <a:endParaRPr sz="1500">
              <a:solidFill>
                <a:schemeClr val="accent6"/>
              </a:solidFill>
              <a:highlight>
                <a:schemeClr val="lt2"/>
              </a:highlight>
              <a:latin typeface="Times New Roman"/>
              <a:ea typeface="Times New Roman"/>
              <a:cs typeface="Times New Roman"/>
              <a:sym typeface="Times New Roman"/>
            </a:endParaRPr>
          </a:p>
          <a:p>
            <a:pPr marL="457200" lvl="0" indent="0" algn="l" rtl="0">
              <a:lnSpc>
                <a:spcPct val="145454"/>
              </a:lnSpc>
              <a:spcBef>
                <a:spcPts val="0"/>
              </a:spcBef>
              <a:spcAft>
                <a:spcPts val="0"/>
              </a:spcAft>
              <a:buNone/>
            </a:pPr>
            <a:r>
              <a:rPr lang="en" sz="1500">
                <a:solidFill>
                  <a:schemeClr val="accent6"/>
                </a:solidFill>
                <a:highlight>
                  <a:schemeClr val="lt2"/>
                </a:highlight>
                <a:latin typeface="Times New Roman"/>
                <a:ea typeface="Times New Roman"/>
                <a:cs typeface="Times New Roman"/>
                <a:sym typeface="Times New Roman"/>
              </a:rPr>
              <a:t>(1) whether the alleged offense was against person or property, with greater weight in favor of transfer given to offenses against the person;</a:t>
            </a:r>
            <a:endParaRPr sz="1500">
              <a:solidFill>
                <a:schemeClr val="accent6"/>
              </a:solidFill>
              <a:highlight>
                <a:schemeClr val="lt2"/>
              </a:highlight>
              <a:latin typeface="Times New Roman"/>
              <a:ea typeface="Times New Roman"/>
              <a:cs typeface="Times New Roman"/>
              <a:sym typeface="Times New Roman"/>
            </a:endParaRPr>
          </a:p>
          <a:p>
            <a:pPr marL="0" lvl="0" indent="457200" algn="l" rtl="0">
              <a:lnSpc>
                <a:spcPct val="145454"/>
              </a:lnSpc>
              <a:spcBef>
                <a:spcPts val="0"/>
              </a:spcBef>
              <a:spcAft>
                <a:spcPts val="0"/>
              </a:spcAft>
              <a:buNone/>
            </a:pPr>
            <a:r>
              <a:rPr lang="en" sz="1500">
                <a:solidFill>
                  <a:schemeClr val="accent6"/>
                </a:solidFill>
                <a:highlight>
                  <a:schemeClr val="lt2"/>
                </a:highlight>
                <a:latin typeface="Times New Roman"/>
                <a:ea typeface="Times New Roman"/>
                <a:cs typeface="Times New Roman"/>
                <a:sym typeface="Times New Roman"/>
              </a:rPr>
              <a:t>(2) the sophistication and maturity of the child;</a:t>
            </a:r>
            <a:endParaRPr sz="1500">
              <a:solidFill>
                <a:schemeClr val="accent6"/>
              </a:solidFill>
              <a:highlight>
                <a:schemeClr val="lt2"/>
              </a:highlight>
              <a:latin typeface="Times New Roman"/>
              <a:ea typeface="Times New Roman"/>
              <a:cs typeface="Times New Roman"/>
              <a:sym typeface="Times New Roman"/>
            </a:endParaRPr>
          </a:p>
          <a:p>
            <a:pPr marL="0" lvl="0" indent="457200" algn="l" rtl="0">
              <a:lnSpc>
                <a:spcPct val="145454"/>
              </a:lnSpc>
              <a:spcBef>
                <a:spcPts val="0"/>
              </a:spcBef>
              <a:spcAft>
                <a:spcPts val="0"/>
              </a:spcAft>
              <a:buNone/>
            </a:pPr>
            <a:r>
              <a:rPr lang="en" sz="1500">
                <a:solidFill>
                  <a:schemeClr val="accent6"/>
                </a:solidFill>
                <a:highlight>
                  <a:schemeClr val="lt2"/>
                </a:highlight>
                <a:latin typeface="Times New Roman"/>
                <a:ea typeface="Times New Roman"/>
                <a:cs typeface="Times New Roman"/>
                <a:sym typeface="Times New Roman"/>
              </a:rPr>
              <a:t>(3) the record and previous history of the child; and</a:t>
            </a:r>
            <a:endParaRPr sz="1500">
              <a:solidFill>
                <a:schemeClr val="accent6"/>
              </a:solidFill>
              <a:highlight>
                <a:schemeClr val="lt2"/>
              </a:highlight>
              <a:latin typeface="Times New Roman"/>
              <a:ea typeface="Times New Roman"/>
              <a:cs typeface="Times New Roman"/>
              <a:sym typeface="Times New Roman"/>
            </a:endParaRPr>
          </a:p>
          <a:p>
            <a:pPr marL="457200" lvl="0" indent="0" algn="l" rtl="0">
              <a:lnSpc>
                <a:spcPct val="145454"/>
              </a:lnSpc>
              <a:spcBef>
                <a:spcPts val="0"/>
              </a:spcBef>
              <a:spcAft>
                <a:spcPts val="0"/>
              </a:spcAft>
              <a:buClr>
                <a:schemeClr val="accent6"/>
              </a:buClr>
              <a:buSzPct val="73333"/>
              <a:buFont typeface="Arial"/>
              <a:buNone/>
            </a:pPr>
            <a:r>
              <a:rPr lang="en" sz="1500">
                <a:solidFill>
                  <a:schemeClr val="accent6"/>
                </a:solidFill>
                <a:highlight>
                  <a:schemeClr val="lt2"/>
                </a:highlight>
                <a:latin typeface="Times New Roman"/>
                <a:ea typeface="Times New Roman"/>
                <a:cs typeface="Times New Roman"/>
                <a:sym typeface="Times New Roman"/>
              </a:rPr>
              <a:t>(4) the prospects of adequate protection of the public and the likelihood of the rehabilitation of the child by use of procedures, services, and facilities currently available to the juvenile court.</a:t>
            </a:r>
            <a:endParaRPr sz="1500">
              <a:solidFill>
                <a:schemeClr val="accent6"/>
              </a:solidFill>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accent6"/>
              </a:buClr>
              <a:buSzPct val="100000"/>
              <a:buFont typeface="Arial"/>
              <a:buNone/>
            </a:pPr>
            <a:endParaRPr sz="1100">
              <a:solidFill>
                <a:schemeClr val="accent6"/>
              </a:solidFill>
              <a:highlight>
                <a:srgbClr val="FFFFFF"/>
              </a:highlight>
              <a:latin typeface="Arial"/>
              <a:ea typeface="Arial"/>
              <a:cs typeface="Arial"/>
              <a:sym typeface="Arial"/>
            </a:endParaRPr>
          </a:p>
          <a:p>
            <a:pPr marL="0" lvl="0" indent="0" algn="l" rtl="0">
              <a:spcBef>
                <a:spcPts val="0"/>
              </a:spcBef>
              <a:spcAft>
                <a:spcPts val="1200"/>
              </a:spcAft>
              <a:buNone/>
            </a:pPr>
            <a:endParaRPr/>
          </a:p>
        </p:txBody>
      </p:sp>
      <p:sp>
        <p:nvSpPr>
          <p:cNvPr id="324" name="Google Shape;324;p49"/>
          <p:cNvSpPr txBox="1">
            <a:spLocks noGrp="1"/>
          </p:cNvSpPr>
          <p:nvPr>
            <p:ph type="body" idx="2"/>
          </p:nvPr>
        </p:nvSpPr>
        <p:spPr>
          <a:xfrm>
            <a:off x="186775" y="258800"/>
            <a:ext cx="4314600" cy="4767000"/>
          </a:xfrm>
          <a:prstGeom prst="rect">
            <a:avLst/>
          </a:prstGeom>
        </p:spPr>
        <p:txBody>
          <a:bodyPr spcFirstLastPara="1" wrap="square" lIns="91425" tIns="91425" rIns="91425" bIns="91425" anchor="t" anchorCtr="0">
            <a:normAutofit/>
          </a:bodyPr>
          <a:lstStyle/>
          <a:p>
            <a:pPr marL="0" lvl="0" indent="0" algn="l" rtl="0">
              <a:lnSpc>
                <a:spcPct val="145454"/>
              </a:lnSpc>
              <a:spcBef>
                <a:spcPts val="0"/>
              </a:spcBef>
              <a:spcAft>
                <a:spcPts val="0"/>
              </a:spcAft>
              <a:buNone/>
            </a:pPr>
            <a:r>
              <a:rPr lang="en" sz="1300">
                <a:solidFill>
                  <a:schemeClr val="accent6"/>
                </a:solidFill>
                <a:highlight>
                  <a:schemeClr val="lt2"/>
                </a:highlight>
                <a:latin typeface="Times New Roman"/>
                <a:ea typeface="Times New Roman"/>
                <a:cs typeface="Times New Roman"/>
                <a:sym typeface="Times New Roman"/>
              </a:rPr>
              <a:t>Language of the Statute</a:t>
            </a:r>
            <a:endParaRPr sz="1300">
              <a:solidFill>
                <a:schemeClr val="accent6"/>
              </a:solidFill>
              <a:highlight>
                <a:schemeClr val="lt2"/>
              </a:highlight>
              <a:latin typeface="Times New Roman"/>
              <a:ea typeface="Times New Roman"/>
              <a:cs typeface="Times New Roman"/>
              <a:sym typeface="Times New Roman"/>
            </a:endParaRPr>
          </a:p>
          <a:p>
            <a:pPr marL="0" lvl="0" indent="0" algn="l" rtl="0">
              <a:lnSpc>
                <a:spcPct val="145454"/>
              </a:lnSpc>
              <a:spcBef>
                <a:spcPts val="0"/>
              </a:spcBef>
              <a:spcAft>
                <a:spcPts val="0"/>
              </a:spcAft>
              <a:buNone/>
            </a:pPr>
            <a:endParaRPr sz="1300">
              <a:solidFill>
                <a:schemeClr val="accent6"/>
              </a:solidFill>
              <a:highlight>
                <a:schemeClr val="lt2"/>
              </a:highlight>
              <a:latin typeface="Times New Roman"/>
              <a:ea typeface="Times New Roman"/>
              <a:cs typeface="Times New Roman"/>
              <a:sym typeface="Times New Roman"/>
            </a:endParaRPr>
          </a:p>
          <a:p>
            <a:pPr marL="0" lvl="0" indent="0" algn="l" rtl="0">
              <a:lnSpc>
                <a:spcPct val="145454"/>
              </a:lnSpc>
              <a:spcBef>
                <a:spcPts val="0"/>
              </a:spcBef>
              <a:spcAft>
                <a:spcPts val="0"/>
              </a:spcAft>
              <a:buNone/>
            </a:pPr>
            <a:endParaRPr sz="1300">
              <a:solidFill>
                <a:schemeClr val="accent6"/>
              </a:solidFill>
              <a:highlight>
                <a:schemeClr val="lt2"/>
              </a:highlight>
              <a:latin typeface="Times New Roman"/>
              <a:ea typeface="Times New Roman"/>
              <a:cs typeface="Times New Roman"/>
              <a:sym typeface="Times New Roman"/>
            </a:endParaRPr>
          </a:p>
          <a:p>
            <a:pPr marL="0" lvl="0" indent="0" algn="l" rtl="0">
              <a:lnSpc>
                <a:spcPct val="145454"/>
              </a:lnSpc>
              <a:spcBef>
                <a:spcPts val="0"/>
              </a:spcBef>
              <a:spcAft>
                <a:spcPts val="0"/>
              </a:spcAft>
              <a:buNone/>
            </a:pPr>
            <a:r>
              <a:rPr lang="en" sz="1300">
                <a:solidFill>
                  <a:schemeClr val="accent6"/>
                </a:solidFill>
                <a:highlight>
                  <a:schemeClr val="lt2"/>
                </a:highlight>
                <a:latin typeface="Times New Roman"/>
                <a:ea typeface="Times New Roman"/>
                <a:cs typeface="Times New Roman"/>
                <a:sym typeface="Times New Roman"/>
              </a:rPr>
              <a:t>(f) In making the determination required by Subsection (a) of this section, the court shall consider, among other matters:</a:t>
            </a:r>
            <a:endParaRPr sz="1300">
              <a:solidFill>
                <a:schemeClr val="accent6"/>
              </a:solidFill>
              <a:highlight>
                <a:schemeClr val="lt2"/>
              </a:highlight>
              <a:latin typeface="Times New Roman"/>
              <a:ea typeface="Times New Roman"/>
              <a:cs typeface="Times New Roman"/>
              <a:sym typeface="Times New Roman"/>
            </a:endParaRPr>
          </a:p>
          <a:p>
            <a:pPr marL="0" lvl="0" indent="0" algn="l" rtl="0">
              <a:lnSpc>
                <a:spcPct val="145454"/>
              </a:lnSpc>
              <a:spcBef>
                <a:spcPts val="0"/>
              </a:spcBef>
              <a:spcAft>
                <a:spcPts val="0"/>
              </a:spcAft>
              <a:buClr>
                <a:schemeClr val="accent6"/>
              </a:buClr>
              <a:buSzPts val="1100"/>
              <a:buFont typeface="Arial"/>
              <a:buNone/>
            </a:pPr>
            <a:endParaRPr sz="1300">
              <a:solidFill>
                <a:schemeClr val="accent6"/>
              </a:solidFill>
              <a:highlight>
                <a:schemeClr val="lt2"/>
              </a:highlight>
              <a:latin typeface="Times New Roman"/>
              <a:ea typeface="Times New Roman"/>
              <a:cs typeface="Times New Roman"/>
              <a:sym typeface="Times New Roman"/>
            </a:endParaRPr>
          </a:p>
          <a:p>
            <a:pPr marL="457200" lvl="0" indent="0" algn="l" rtl="0">
              <a:lnSpc>
                <a:spcPct val="145454"/>
              </a:lnSpc>
              <a:spcBef>
                <a:spcPts val="0"/>
              </a:spcBef>
              <a:spcAft>
                <a:spcPts val="0"/>
              </a:spcAft>
              <a:buClr>
                <a:schemeClr val="accent6"/>
              </a:buClr>
              <a:buSzPts val="1100"/>
              <a:buFont typeface="Arial"/>
              <a:buNone/>
            </a:pPr>
            <a:r>
              <a:rPr lang="en" sz="1300">
                <a:solidFill>
                  <a:schemeClr val="accent6"/>
                </a:solidFill>
                <a:highlight>
                  <a:schemeClr val="lt2"/>
                </a:highlight>
                <a:latin typeface="Times New Roman"/>
                <a:ea typeface="Times New Roman"/>
                <a:cs typeface="Times New Roman"/>
                <a:sym typeface="Times New Roman"/>
              </a:rPr>
              <a:t>(1) whether the alleged offense was against person or property, with greater weight in favor of transfer given to offenses against the person;</a:t>
            </a:r>
            <a:endParaRPr sz="1300">
              <a:solidFill>
                <a:schemeClr val="accent6"/>
              </a:solidFill>
              <a:highlight>
                <a:schemeClr val="lt2"/>
              </a:highlight>
              <a:latin typeface="Times New Roman"/>
              <a:ea typeface="Times New Roman"/>
              <a:cs typeface="Times New Roman"/>
              <a:sym typeface="Times New Roman"/>
            </a:endParaRPr>
          </a:p>
          <a:p>
            <a:pPr marL="0" lvl="0" indent="457200" algn="l" rtl="0">
              <a:lnSpc>
                <a:spcPct val="145454"/>
              </a:lnSpc>
              <a:spcBef>
                <a:spcPts val="0"/>
              </a:spcBef>
              <a:spcAft>
                <a:spcPts val="0"/>
              </a:spcAft>
              <a:buClr>
                <a:schemeClr val="accent6"/>
              </a:buClr>
              <a:buSzPts val="1100"/>
              <a:buFont typeface="Arial"/>
              <a:buNone/>
            </a:pPr>
            <a:r>
              <a:rPr lang="en" sz="1300">
                <a:solidFill>
                  <a:schemeClr val="accent6"/>
                </a:solidFill>
                <a:highlight>
                  <a:schemeClr val="lt2"/>
                </a:highlight>
                <a:latin typeface="Times New Roman"/>
                <a:ea typeface="Times New Roman"/>
                <a:cs typeface="Times New Roman"/>
                <a:sym typeface="Times New Roman"/>
              </a:rPr>
              <a:t>(2) the sophistication and maturity of the child;</a:t>
            </a:r>
            <a:endParaRPr sz="1300">
              <a:solidFill>
                <a:schemeClr val="accent6"/>
              </a:solidFill>
              <a:highlight>
                <a:schemeClr val="lt2"/>
              </a:highlight>
              <a:latin typeface="Times New Roman"/>
              <a:ea typeface="Times New Roman"/>
              <a:cs typeface="Times New Roman"/>
              <a:sym typeface="Times New Roman"/>
            </a:endParaRPr>
          </a:p>
          <a:p>
            <a:pPr marL="0" lvl="0" indent="457200" algn="l" rtl="0">
              <a:lnSpc>
                <a:spcPct val="145454"/>
              </a:lnSpc>
              <a:spcBef>
                <a:spcPts val="0"/>
              </a:spcBef>
              <a:spcAft>
                <a:spcPts val="0"/>
              </a:spcAft>
              <a:buClr>
                <a:schemeClr val="accent6"/>
              </a:buClr>
              <a:buSzPts val="1100"/>
              <a:buFont typeface="Arial"/>
              <a:buNone/>
            </a:pPr>
            <a:r>
              <a:rPr lang="en" sz="1300">
                <a:solidFill>
                  <a:schemeClr val="accent6"/>
                </a:solidFill>
                <a:highlight>
                  <a:schemeClr val="lt2"/>
                </a:highlight>
                <a:latin typeface="Times New Roman"/>
                <a:ea typeface="Times New Roman"/>
                <a:cs typeface="Times New Roman"/>
                <a:sym typeface="Times New Roman"/>
              </a:rPr>
              <a:t>(3) the record and previous history of the child; and</a:t>
            </a:r>
            <a:endParaRPr sz="1300">
              <a:solidFill>
                <a:schemeClr val="accent6"/>
              </a:solidFill>
              <a:highlight>
                <a:schemeClr val="lt2"/>
              </a:highlight>
              <a:latin typeface="Times New Roman"/>
              <a:ea typeface="Times New Roman"/>
              <a:cs typeface="Times New Roman"/>
              <a:sym typeface="Times New Roman"/>
            </a:endParaRPr>
          </a:p>
          <a:p>
            <a:pPr marL="457200" lvl="0" indent="0" algn="l" rtl="0">
              <a:lnSpc>
                <a:spcPct val="145454"/>
              </a:lnSpc>
              <a:spcBef>
                <a:spcPts val="0"/>
              </a:spcBef>
              <a:spcAft>
                <a:spcPts val="0"/>
              </a:spcAft>
              <a:buClr>
                <a:schemeClr val="accent6"/>
              </a:buClr>
              <a:buSzPts val="1100"/>
              <a:buFont typeface="Arial"/>
              <a:buNone/>
            </a:pPr>
            <a:r>
              <a:rPr lang="en" sz="1300">
                <a:solidFill>
                  <a:schemeClr val="accent6"/>
                </a:solidFill>
                <a:highlight>
                  <a:schemeClr val="lt2"/>
                </a:highlight>
                <a:latin typeface="Times New Roman"/>
                <a:ea typeface="Times New Roman"/>
                <a:cs typeface="Times New Roman"/>
                <a:sym typeface="Times New Roman"/>
              </a:rPr>
              <a:t>(4) the prospects of adequate protection of the public and the likelihood of the rehabilitation of the child by use of procedures, services, and facilities currently available to the juvenile court.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2"/>
          <p:cNvSpPr txBox="1">
            <a:spLocks noGrp="1"/>
          </p:cNvSpPr>
          <p:nvPr>
            <p:ph type="title"/>
          </p:nvPr>
        </p:nvSpPr>
        <p:spPr>
          <a:xfrm>
            <a:off x="1248900" y="1632850"/>
            <a:ext cx="6646200" cy="1588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Sentencing &amp; Imprisonment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Times New Roman"/>
                <a:ea typeface="Times New Roman"/>
                <a:cs typeface="Times New Roman"/>
                <a:sym typeface="Times New Roman"/>
              </a:rPr>
              <a:t>Court of Appeals- 1st </a:t>
            </a:r>
            <a:endParaRPr>
              <a:latin typeface="Times New Roman"/>
              <a:ea typeface="Times New Roman"/>
              <a:cs typeface="Times New Roman"/>
              <a:sym typeface="Times New Roman"/>
            </a:endParaRPr>
          </a:p>
        </p:txBody>
      </p:sp>
      <p:sp>
        <p:nvSpPr>
          <p:cNvPr id="330" name="Google Shape;330;p50"/>
          <p:cNvSpPr txBox="1">
            <a:spLocks noGrp="1"/>
          </p:cNvSpPr>
          <p:nvPr>
            <p:ph type="body" idx="1"/>
          </p:nvPr>
        </p:nvSpPr>
        <p:spPr>
          <a:xfrm>
            <a:off x="311700" y="1345275"/>
            <a:ext cx="8914800" cy="3416400"/>
          </a:xfrm>
          <a:prstGeom prst="rect">
            <a:avLst/>
          </a:prstGeom>
        </p:spPr>
        <p:txBody>
          <a:bodyPr spcFirstLastPara="1" wrap="square" lIns="91425" tIns="91425" rIns="91425" bIns="91425" anchor="t" anchorCtr="0">
            <a:normAutofit/>
          </a:bodyPr>
          <a:lstStyle/>
          <a:p>
            <a:pPr marL="457200" lvl="0" indent="-361950" algn="l" rtl="0">
              <a:spcBef>
                <a:spcPts val="0"/>
              </a:spcBef>
              <a:spcAft>
                <a:spcPts val="0"/>
              </a:spcAft>
              <a:buClr>
                <a:schemeClr val="accent6"/>
              </a:buClr>
              <a:buSzPts val="2100"/>
              <a:buFont typeface="Times New Roman"/>
              <a:buChar char="●"/>
            </a:pPr>
            <a:r>
              <a:rPr lang="en" sz="2100" b="1">
                <a:solidFill>
                  <a:schemeClr val="accent6"/>
                </a:solidFill>
                <a:latin typeface="Times New Roman"/>
                <a:ea typeface="Times New Roman"/>
                <a:cs typeface="Times New Roman"/>
                <a:sym typeface="Times New Roman"/>
              </a:rPr>
              <a:t>First Court of Appeals reverses the juvenile court’s transfer decision. </a:t>
            </a:r>
            <a:endParaRPr sz="2100" b="1">
              <a:solidFill>
                <a:schemeClr val="accent6"/>
              </a:solidFill>
              <a:latin typeface="Times New Roman"/>
              <a:ea typeface="Times New Roman"/>
              <a:cs typeface="Times New Roman"/>
              <a:sym typeface="Times New Roman"/>
            </a:endParaRPr>
          </a:p>
          <a:p>
            <a:pPr marL="457200" lvl="0" indent="-361950" algn="l" rtl="0">
              <a:spcBef>
                <a:spcPts val="0"/>
              </a:spcBef>
              <a:spcAft>
                <a:spcPts val="0"/>
              </a:spcAft>
              <a:buClr>
                <a:schemeClr val="accent6"/>
              </a:buClr>
              <a:buSzPts val="2100"/>
              <a:buFont typeface="Times New Roman"/>
              <a:buChar char="●"/>
            </a:pPr>
            <a:r>
              <a:rPr lang="en" sz="2100" b="1">
                <a:solidFill>
                  <a:schemeClr val="accent6"/>
                </a:solidFill>
                <a:latin typeface="Times New Roman"/>
                <a:ea typeface="Times New Roman"/>
                <a:cs typeface="Times New Roman"/>
                <a:sym typeface="Times New Roman"/>
              </a:rPr>
              <a:t>The first transfer determination reversal in 25 years.</a:t>
            </a:r>
            <a:endParaRPr sz="2100" b="1">
              <a:solidFill>
                <a:schemeClr val="accent6"/>
              </a:solidFill>
              <a:latin typeface="Times New Roman"/>
              <a:ea typeface="Times New Roman"/>
              <a:cs typeface="Times New Roman"/>
              <a:sym typeface="Times New Roman"/>
            </a:endParaRPr>
          </a:p>
          <a:p>
            <a:pPr marL="0" lvl="0" indent="0" algn="l" rtl="0">
              <a:spcBef>
                <a:spcPts val="1200"/>
              </a:spcBef>
              <a:spcAft>
                <a:spcPts val="0"/>
              </a:spcAft>
              <a:buNone/>
            </a:pPr>
            <a:endParaRPr sz="1700" b="1">
              <a:solidFill>
                <a:schemeClr val="accent6"/>
              </a:solidFill>
              <a:latin typeface="Arial"/>
              <a:ea typeface="Arial"/>
              <a:cs typeface="Arial"/>
              <a:sym typeface="Arial"/>
            </a:endParaRPr>
          </a:p>
          <a:p>
            <a:pPr marL="0" lvl="0" indent="0" algn="l" rtl="0">
              <a:spcBef>
                <a:spcPts val="1200"/>
              </a:spcBef>
              <a:spcAft>
                <a:spcPts val="0"/>
              </a:spcAft>
              <a:buNone/>
            </a:pPr>
            <a:endParaRPr sz="1700" b="1">
              <a:solidFill>
                <a:schemeClr val="accent6"/>
              </a:solidFill>
              <a:latin typeface="Arial"/>
              <a:ea typeface="Arial"/>
              <a:cs typeface="Arial"/>
              <a:sym typeface="Arial"/>
            </a:endParaRPr>
          </a:p>
          <a:p>
            <a:pPr marL="0" lvl="0" indent="0" algn="l" rtl="0">
              <a:spcBef>
                <a:spcPts val="1200"/>
              </a:spcBef>
              <a:spcAft>
                <a:spcPts val="0"/>
              </a:spcAft>
              <a:buNone/>
            </a:pPr>
            <a:endParaRPr sz="1700" b="1">
              <a:solidFill>
                <a:schemeClr val="accent6"/>
              </a:solidFill>
              <a:latin typeface="Arial"/>
              <a:ea typeface="Arial"/>
              <a:cs typeface="Arial"/>
              <a:sym typeface="Arial"/>
            </a:endParaRPr>
          </a:p>
          <a:p>
            <a:pPr marL="0" lvl="0" indent="0" algn="l" rtl="0">
              <a:spcBef>
                <a:spcPts val="1200"/>
              </a:spcBef>
              <a:spcAft>
                <a:spcPts val="0"/>
              </a:spcAft>
              <a:buNone/>
            </a:pPr>
            <a:endParaRPr sz="1700" b="1">
              <a:solidFill>
                <a:schemeClr val="accent6"/>
              </a:solidFill>
              <a:latin typeface="Arial"/>
              <a:ea typeface="Arial"/>
              <a:cs typeface="Arial"/>
              <a:sym typeface="Arial"/>
            </a:endParaRPr>
          </a:p>
          <a:p>
            <a:pPr marL="0" lvl="0" indent="0" algn="l" rtl="0">
              <a:lnSpc>
                <a:spcPct val="145454"/>
              </a:lnSpc>
              <a:spcBef>
                <a:spcPts val="1200"/>
              </a:spcBef>
              <a:spcAft>
                <a:spcPts val="0"/>
              </a:spcAft>
              <a:buClr>
                <a:schemeClr val="accent6"/>
              </a:buClr>
              <a:buSzPts val="1100"/>
              <a:buFont typeface="Arial"/>
              <a:buNone/>
            </a:pPr>
            <a:r>
              <a:rPr lang="en" sz="1100" i="1">
                <a:solidFill>
                  <a:schemeClr val="accent6"/>
                </a:solidFill>
                <a:latin typeface="Times New Roman"/>
                <a:ea typeface="Times New Roman"/>
                <a:cs typeface="Times New Roman"/>
                <a:sym typeface="Times New Roman"/>
              </a:rPr>
              <a:t>See </a:t>
            </a:r>
            <a:r>
              <a:rPr lang="en" sz="1100">
                <a:solidFill>
                  <a:schemeClr val="accent6"/>
                </a:solidFill>
                <a:latin typeface="Times New Roman"/>
                <a:ea typeface="Times New Roman"/>
                <a:cs typeface="Times New Roman"/>
                <a:sym typeface="Times New Roman"/>
              </a:rPr>
              <a:t>Jack Carnegie, </a:t>
            </a:r>
            <a:r>
              <a:rPr lang="en" sz="1100" u="sng">
                <a:solidFill>
                  <a:srgbClr val="3D3D3D"/>
                </a:solidFill>
                <a:latin typeface="Times New Roman"/>
                <a:ea typeface="Times New Roman"/>
                <a:cs typeface="Times New Roman"/>
                <a:sym typeface="Times New Roman"/>
              </a:rPr>
              <a:t>Juvenile Justice A Look at How One Case Changed the Certification Process</a:t>
            </a:r>
            <a:r>
              <a:rPr lang="en" sz="1100">
                <a:solidFill>
                  <a:schemeClr val="accent6"/>
                </a:solidFill>
                <a:latin typeface="Times New Roman"/>
                <a:ea typeface="Times New Roman"/>
                <a:cs typeface="Times New Roman"/>
                <a:sym typeface="Times New Roman"/>
              </a:rPr>
              <a:t>, 78 Tex. B.J. 866, 867 (2015).</a:t>
            </a:r>
            <a:endParaRPr sz="1100">
              <a:solidFill>
                <a:schemeClr val="accent6"/>
              </a:solidFill>
              <a:latin typeface="Times New Roman"/>
              <a:ea typeface="Times New Roman"/>
              <a:cs typeface="Times New Roman"/>
              <a:sym typeface="Times New Roman"/>
            </a:endParaRPr>
          </a:p>
          <a:p>
            <a:pPr marL="0" lvl="0" indent="0" algn="l" rtl="0">
              <a:spcBef>
                <a:spcPts val="0"/>
              </a:spcBef>
              <a:spcAft>
                <a:spcPts val="1200"/>
              </a:spcAft>
              <a:buNone/>
            </a:pPr>
            <a:endParaRPr sz="1700" b="1">
              <a:solidFill>
                <a:schemeClr val="accent6"/>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51"/>
          <p:cNvSpPr txBox="1">
            <a:spLocks noGrp="1"/>
          </p:cNvSpPr>
          <p:nvPr>
            <p:ph type="subTitle" idx="1"/>
          </p:nvPr>
        </p:nvSpPr>
        <p:spPr>
          <a:xfrm>
            <a:off x="395100" y="417700"/>
            <a:ext cx="8241000" cy="4413900"/>
          </a:xfrm>
          <a:prstGeom prst="rect">
            <a:avLst/>
          </a:prstGeom>
        </p:spPr>
        <p:txBody>
          <a:bodyPr spcFirstLastPara="1" wrap="square" lIns="91425" tIns="91425" rIns="91425" bIns="91425" anchor="ctr" anchorCtr="0">
            <a:noAutofit/>
          </a:bodyPr>
          <a:lstStyle/>
          <a:p>
            <a:pPr marL="0" lvl="0" indent="0" algn="l" rtl="0">
              <a:lnSpc>
                <a:spcPct val="145454"/>
              </a:lnSpc>
              <a:spcBef>
                <a:spcPts val="0"/>
              </a:spcBef>
              <a:spcAft>
                <a:spcPts val="0"/>
              </a:spcAft>
              <a:buClr>
                <a:schemeClr val="accent6"/>
              </a:buClr>
              <a:buSzPts val="1100"/>
              <a:buFont typeface="Arial"/>
              <a:buNone/>
            </a:pPr>
            <a:r>
              <a:rPr lang="en" sz="1400">
                <a:solidFill>
                  <a:srgbClr val="3D3D3D"/>
                </a:solidFill>
                <a:latin typeface="Times New Roman"/>
                <a:ea typeface="Times New Roman"/>
                <a:cs typeface="Times New Roman"/>
                <a:sym typeface="Times New Roman"/>
              </a:rPr>
              <a:t> </a:t>
            </a:r>
            <a:r>
              <a:rPr lang="en" sz="1400">
                <a:solidFill>
                  <a:schemeClr val="accent6"/>
                </a:solidFill>
                <a:latin typeface="Times New Roman"/>
                <a:ea typeface="Times New Roman"/>
                <a:cs typeface="Times New Roman"/>
                <a:sym typeface="Times New Roman"/>
              </a:rPr>
              <a:t>After granting the State's Petition for Discretionary Review, the Court of Criminal Appeals went further. In addition to affirming the appeals court's rulings, </a:t>
            </a:r>
            <a:r>
              <a:rPr lang="en" sz="1400" b="1">
                <a:solidFill>
                  <a:schemeClr val="accent6"/>
                </a:solidFill>
                <a:latin typeface="Times New Roman"/>
                <a:ea typeface="Times New Roman"/>
                <a:cs typeface="Times New Roman"/>
                <a:sym typeface="Times New Roman"/>
              </a:rPr>
              <a:t>it rejected the use of printed form orders and required juvenile courts to</a:t>
            </a:r>
            <a:r>
              <a:rPr lang="en" sz="1400">
                <a:solidFill>
                  <a:schemeClr val="accent6"/>
                </a:solidFill>
                <a:latin typeface="Times New Roman"/>
                <a:ea typeface="Times New Roman"/>
                <a:cs typeface="Times New Roman"/>
                <a:sym typeface="Times New Roman"/>
              </a:rPr>
              <a:t> </a:t>
            </a:r>
            <a:r>
              <a:rPr lang="en" sz="1400" b="1">
                <a:solidFill>
                  <a:schemeClr val="accent6"/>
                </a:solidFill>
                <a:latin typeface="Times New Roman"/>
                <a:ea typeface="Times New Roman"/>
                <a:cs typeface="Times New Roman"/>
                <a:sym typeface="Times New Roman"/>
              </a:rPr>
              <a:t>“show their work” by making individualized fact findings to allow appellate courts to determine whether the juvenile court's “decision was in fact appropriately guided by the statutory criteria, principled, and reasonable ....”</a:t>
            </a:r>
            <a:endParaRPr sz="1400" b="1">
              <a:solidFill>
                <a:schemeClr val="accent6"/>
              </a:solidFill>
              <a:latin typeface="Times New Roman"/>
              <a:ea typeface="Times New Roman"/>
              <a:cs typeface="Times New Roman"/>
              <a:sym typeface="Times New Roman"/>
            </a:endParaRPr>
          </a:p>
          <a:p>
            <a:pPr marL="0" lvl="0" indent="0" algn="l" rtl="0">
              <a:lnSpc>
                <a:spcPct val="145454"/>
              </a:lnSpc>
              <a:spcBef>
                <a:spcPts val="0"/>
              </a:spcBef>
              <a:spcAft>
                <a:spcPts val="0"/>
              </a:spcAft>
              <a:buClr>
                <a:schemeClr val="accent6"/>
              </a:buClr>
              <a:buSzPts val="1100"/>
              <a:buFont typeface="Arial"/>
              <a:buNone/>
            </a:pPr>
            <a:r>
              <a:rPr lang="en" sz="1100">
                <a:solidFill>
                  <a:schemeClr val="accent6"/>
                </a:solidFill>
                <a:latin typeface="Times New Roman"/>
                <a:ea typeface="Times New Roman"/>
                <a:cs typeface="Times New Roman"/>
                <a:sym typeface="Times New Roman"/>
              </a:rPr>
              <a:t> </a:t>
            </a:r>
            <a:endParaRPr sz="1100">
              <a:solidFill>
                <a:schemeClr val="accent6"/>
              </a:solidFill>
              <a:latin typeface="Times New Roman"/>
              <a:ea typeface="Times New Roman"/>
              <a:cs typeface="Times New Roman"/>
              <a:sym typeface="Times New Roman"/>
            </a:endParaRPr>
          </a:p>
          <a:p>
            <a:pPr marL="0" lvl="0" indent="0" algn="l" rtl="0">
              <a:lnSpc>
                <a:spcPct val="145454"/>
              </a:lnSpc>
              <a:spcBef>
                <a:spcPts val="0"/>
              </a:spcBef>
              <a:spcAft>
                <a:spcPts val="0"/>
              </a:spcAft>
              <a:buClr>
                <a:schemeClr val="accent6"/>
              </a:buClr>
              <a:buSzPts val="1100"/>
              <a:buFont typeface="Arial"/>
              <a:buNone/>
            </a:pPr>
            <a:r>
              <a:rPr lang="en" sz="1100" i="1">
                <a:solidFill>
                  <a:schemeClr val="accent6"/>
                </a:solidFill>
                <a:latin typeface="Times New Roman"/>
                <a:ea typeface="Times New Roman"/>
                <a:cs typeface="Times New Roman"/>
                <a:sym typeface="Times New Roman"/>
              </a:rPr>
              <a:t>See </a:t>
            </a:r>
            <a:r>
              <a:rPr lang="en" sz="1100">
                <a:solidFill>
                  <a:schemeClr val="accent6"/>
                </a:solidFill>
                <a:latin typeface="Times New Roman"/>
                <a:ea typeface="Times New Roman"/>
                <a:cs typeface="Times New Roman"/>
                <a:sym typeface="Times New Roman"/>
              </a:rPr>
              <a:t>Jack Carnegie, </a:t>
            </a:r>
            <a:r>
              <a:rPr lang="en" sz="1100" u="sng">
                <a:solidFill>
                  <a:srgbClr val="3D3D3D"/>
                </a:solidFill>
                <a:latin typeface="Times New Roman"/>
                <a:ea typeface="Times New Roman"/>
                <a:cs typeface="Times New Roman"/>
                <a:sym typeface="Times New Roman"/>
              </a:rPr>
              <a:t>Juvenile Justice A Look at How One Case Changed the Certification Process</a:t>
            </a:r>
            <a:r>
              <a:rPr lang="en" sz="1100">
                <a:solidFill>
                  <a:schemeClr val="accent6"/>
                </a:solidFill>
                <a:latin typeface="Times New Roman"/>
                <a:ea typeface="Times New Roman"/>
                <a:cs typeface="Times New Roman"/>
                <a:sym typeface="Times New Roman"/>
              </a:rPr>
              <a:t>, 78 Tex. B.J. 866, 867 (2015).</a:t>
            </a:r>
            <a:endParaRPr sz="1100">
              <a:solidFill>
                <a:schemeClr val="accent6"/>
              </a:solidFill>
              <a:latin typeface="Times New Roman"/>
              <a:ea typeface="Times New Roman"/>
              <a:cs typeface="Times New Roman"/>
              <a:sym typeface="Times New Roman"/>
            </a:endParaRPr>
          </a:p>
          <a:p>
            <a:pPr marL="0" lvl="0" indent="0" algn="ctr"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2"/>
          <p:cNvSpPr txBox="1">
            <a:spLocks noGrp="1"/>
          </p:cNvSpPr>
          <p:nvPr>
            <p:ph type="title"/>
          </p:nvPr>
        </p:nvSpPr>
        <p:spPr>
          <a:xfrm>
            <a:off x="635500" y="228600"/>
            <a:ext cx="7836900" cy="865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SzPts val="990"/>
              <a:buNone/>
            </a:pPr>
            <a:r>
              <a:rPr lang="en" sz="2720">
                <a:latin typeface="Times New Roman"/>
                <a:ea typeface="Times New Roman"/>
                <a:cs typeface="Times New Roman"/>
                <a:sym typeface="Times New Roman"/>
              </a:rPr>
              <a:t>Meaningful Review in </a:t>
            </a:r>
            <a:r>
              <a:rPr lang="en" sz="2720" i="1">
                <a:latin typeface="Times New Roman"/>
                <a:ea typeface="Times New Roman"/>
                <a:cs typeface="Times New Roman"/>
                <a:sym typeface="Times New Roman"/>
              </a:rPr>
              <a:t>Moon</a:t>
            </a:r>
            <a:endParaRPr sz="2720" i="1">
              <a:latin typeface="Times New Roman"/>
              <a:ea typeface="Times New Roman"/>
              <a:cs typeface="Times New Roman"/>
              <a:sym typeface="Times New Roman"/>
            </a:endParaRPr>
          </a:p>
        </p:txBody>
      </p:sp>
      <p:sp>
        <p:nvSpPr>
          <p:cNvPr id="341" name="Google Shape;341;p52"/>
          <p:cNvSpPr txBox="1">
            <a:spLocks noGrp="1"/>
          </p:cNvSpPr>
          <p:nvPr>
            <p:ph type="subTitle" idx="1"/>
          </p:nvPr>
        </p:nvSpPr>
        <p:spPr>
          <a:xfrm>
            <a:off x="586975" y="1248175"/>
            <a:ext cx="8176500" cy="44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200" i="1">
                <a:solidFill>
                  <a:schemeClr val="lt2"/>
                </a:solidFill>
                <a:latin typeface="Times New Roman"/>
                <a:ea typeface="Times New Roman"/>
                <a:cs typeface="Times New Roman"/>
                <a:sym typeface="Times New Roman"/>
              </a:rPr>
              <a:t> Moon v. State</a:t>
            </a:r>
            <a:r>
              <a:rPr lang="en" sz="1200">
                <a:solidFill>
                  <a:schemeClr val="lt2"/>
                </a:solidFill>
                <a:latin typeface="Times New Roman"/>
                <a:ea typeface="Times New Roman"/>
                <a:cs typeface="Times New Roman"/>
                <a:sym typeface="Times New Roman"/>
              </a:rPr>
              <a:t>, 451 S.W.3d 28, 35 (Tex. Crim. App. 2014), </a:t>
            </a:r>
            <a:r>
              <a:rPr lang="en" sz="1200" i="1">
                <a:solidFill>
                  <a:schemeClr val="lt2"/>
                </a:solidFill>
                <a:latin typeface="Times New Roman"/>
                <a:ea typeface="Times New Roman"/>
                <a:cs typeface="Times New Roman"/>
                <a:sym typeface="Times New Roman"/>
              </a:rPr>
              <a:t>overruled by Ex parte Thomas</a:t>
            </a:r>
            <a:r>
              <a:rPr lang="en" sz="1200">
                <a:solidFill>
                  <a:schemeClr val="lt2"/>
                </a:solidFill>
                <a:latin typeface="Times New Roman"/>
                <a:ea typeface="Times New Roman"/>
                <a:cs typeface="Times New Roman"/>
                <a:sym typeface="Times New Roman"/>
              </a:rPr>
              <a:t>, 623 S.W.3d 370 (Tex. Crim. App. 2021). </a:t>
            </a:r>
            <a:endParaRPr sz="4200">
              <a:solidFill>
                <a:schemeClr val="lt2"/>
              </a:solidFill>
            </a:endParaRPr>
          </a:p>
          <a:p>
            <a:pPr marL="0" lvl="0" indent="0" algn="ctr" rtl="0">
              <a:spcBef>
                <a:spcPts val="0"/>
              </a:spcBef>
              <a:spcAft>
                <a:spcPts val="0"/>
              </a:spcAft>
              <a:buNone/>
            </a:pPr>
            <a:endParaRPr>
              <a:solidFill>
                <a:schemeClr val="lt2"/>
              </a:solidFill>
            </a:endParaRPr>
          </a:p>
        </p:txBody>
      </p:sp>
      <p:sp>
        <p:nvSpPr>
          <p:cNvPr id="342" name="Google Shape;342;p52"/>
          <p:cNvSpPr txBox="1">
            <a:spLocks noGrp="1"/>
          </p:cNvSpPr>
          <p:nvPr>
            <p:ph type="body" idx="2"/>
          </p:nvPr>
        </p:nvSpPr>
        <p:spPr>
          <a:xfrm>
            <a:off x="456400" y="1983350"/>
            <a:ext cx="8113800" cy="30825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sz="1400">
                <a:latin typeface="Times New Roman"/>
                <a:ea typeface="Times New Roman"/>
                <a:cs typeface="Times New Roman"/>
                <a:sym typeface="Times New Roman"/>
              </a:rPr>
              <a:t>“Given this legislative regime, we think it only fitting that </a:t>
            </a:r>
            <a:r>
              <a:rPr lang="en" sz="1600" b="1">
                <a:latin typeface="Times New Roman"/>
                <a:ea typeface="Times New Roman"/>
                <a:cs typeface="Times New Roman"/>
                <a:sym typeface="Times New Roman"/>
              </a:rPr>
              <a:t>a reviewing court should measure sufficiency of the evidence to support the juvenile court's stated reasons for transfer by considering the sufficiency of the evidence</a:t>
            </a:r>
            <a:r>
              <a:rPr lang="en" sz="1400">
                <a:latin typeface="Times New Roman"/>
                <a:ea typeface="Times New Roman"/>
                <a:cs typeface="Times New Roman"/>
                <a:sym typeface="Times New Roman"/>
              </a:rPr>
              <a:t> to support the facts as they are expressly found by the juvenile court in its certified order. </a:t>
            </a:r>
            <a:endParaRPr sz="1400">
              <a:latin typeface="Times New Roman"/>
              <a:ea typeface="Times New Roman"/>
              <a:cs typeface="Times New Roman"/>
              <a:sym typeface="Times New Roman"/>
            </a:endParaRPr>
          </a:p>
          <a:p>
            <a:pPr marL="0" lvl="0" indent="0" algn="l" rtl="0">
              <a:spcBef>
                <a:spcPts val="1200"/>
              </a:spcBef>
              <a:spcAft>
                <a:spcPts val="0"/>
              </a:spcAft>
              <a:buNone/>
            </a:pPr>
            <a:r>
              <a:rPr lang="en" sz="1600" b="1">
                <a:latin typeface="Times New Roman"/>
                <a:ea typeface="Times New Roman"/>
                <a:cs typeface="Times New Roman"/>
                <a:sym typeface="Times New Roman"/>
              </a:rPr>
              <a:t>The appellate court should </a:t>
            </a:r>
            <a:r>
              <a:rPr lang="en" sz="1600" b="1" i="1">
                <a:latin typeface="Times New Roman"/>
                <a:ea typeface="Times New Roman"/>
                <a:cs typeface="Times New Roman"/>
                <a:sym typeface="Times New Roman"/>
              </a:rPr>
              <a:t>not</a:t>
            </a:r>
            <a:r>
              <a:rPr lang="en" sz="1600" b="1">
                <a:latin typeface="Times New Roman"/>
                <a:ea typeface="Times New Roman"/>
                <a:cs typeface="Times New Roman"/>
                <a:sym typeface="Times New Roman"/>
              </a:rPr>
              <a:t> be made to rummage through the record </a:t>
            </a:r>
            <a:r>
              <a:rPr lang="en" sz="1400" b="1">
                <a:latin typeface="Times New Roman"/>
                <a:ea typeface="Times New Roman"/>
                <a:cs typeface="Times New Roman"/>
                <a:sym typeface="Times New Roman"/>
              </a:rPr>
              <a:t>for facts that the juvenile court </a:t>
            </a:r>
            <a:r>
              <a:rPr lang="en" sz="1400" b="1" i="1">
                <a:latin typeface="Times New Roman"/>
                <a:ea typeface="Times New Roman"/>
                <a:cs typeface="Times New Roman"/>
                <a:sym typeface="Times New Roman"/>
              </a:rPr>
              <a:t>might</a:t>
            </a:r>
            <a:r>
              <a:rPr lang="en" sz="1400" b="1">
                <a:latin typeface="Times New Roman"/>
                <a:ea typeface="Times New Roman"/>
                <a:cs typeface="Times New Roman"/>
                <a:sym typeface="Times New Roman"/>
              </a:rPr>
              <a:t> have found, given the evidence developed at the transfer hearing, but did not include in its written transfer order.</a:t>
            </a:r>
            <a:r>
              <a:rPr lang="en" sz="1400">
                <a:latin typeface="Times New Roman"/>
                <a:ea typeface="Times New Roman"/>
                <a:cs typeface="Times New Roman"/>
                <a:sym typeface="Times New Roman"/>
              </a:rPr>
              <a:t>”</a:t>
            </a:r>
            <a:endParaRPr sz="1400">
              <a:latin typeface="Times New Roman"/>
              <a:ea typeface="Times New Roman"/>
              <a:cs typeface="Times New Roman"/>
              <a:sym typeface="Times New Roman"/>
            </a:endParaRPr>
          </a:p>
          <a:p>
            <a:pPr marL="0" lvl="0" indent="0" algn="l" rtl="0">
              <a:spcBef>
                <a:spcPts val="1200"/>
              </a:spcBef>
              <a:spcAft>
                <a:spcPts val="0"/>
              </a:spcAft>
              <a:buNone/>
            </a:pPr>
            <a:endParaRPr sz="1400">
              <a:latin typeface="Times New Roman"/>
              <a:ea typeface="Times New Roman"/>
              <a:cs typeface="Times New Roman"/>
              <a:sym typeface="Times New Roman"/>
            </a:endParaRPr>
          </a:p>
          <a:p>
            <a:pPr marL="0" lvl="0" indent="0" algn="l" rtl="0">
              <a:spcBef>
                <a:spcPts val="1200"/>
              </a:spcBef>
              <a:spcAft>
                <a:spcPts val="0"/>
              </a:spcAft>
              <a:buNone/>
            </a:pPr>
            <a:endParaRPr sz="1500">
              <a:latin typeface="Times New Roman"/>
              <a:ea typeface="Times New Roman"/>
              <a:cs typeface="Times New Roman"/>
              <a:sym typeface="Times New Roman"/>
            </a:endParaRPr>
          </a:p>
          <a:p>
            <a:pPr marL="0" lvl="0" indent="0" algn="l" rtl="0">
              <a:spcBef>
                <a:spcPts val="1200"/>
              </a:spcBef>
              <a:spcAft>
                <a:spcPts val="1200"/>
              </a:spcAft>
              <a:buNone/>
            </a:pPr>
            <a:endParaRPr sz="1400">
              <a:latin typeface="Times New Roman"/>
              <a:ea typeface="Times New Roman"/>
              <a:cs typeface="Times New Roman"/>
              <a:sym typeface="Times New Roman"/>
            </a:endParaRPr>
          </a:p>
        </p:txBody>
      </p:sp>
      <p:sp>
        <p:nvSpPr>
          <p:cNvPr id="343" name="Google Shape;343;p52"/>
          <p:cNvSpPr txBox="1"/>
          <p:nvPr/>
        </p:nvSpPr>
        <p:spPr>
          <a:xfrm>
            <a:off x="310550" y="4405950"/>
            <a:ext cx="8113800" cy="441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en" sz="1000" b="1">
                <a:solidFill>
                  <a:srgbClr val="D9D9D9"/>
                </a:solidFill>
                <a:latin typeface="Times New Roman"/>
                <a:ea typeface="Times New Roman"/>
                <a:cs typeface="Times New Roman"/>
                <a:sym typeface="Times New Roman"/>
              </a:rPr>
              <a:t>Rachel M. Zahorsky, </a:t>
            </a:r>
            <a:r>
              <a:rPr lang="en" sz="1000" b="1" i="1">
                <a:solidFill>
                  <a:srgbClr val="D9D9D9"/>
                </a:solidFill>
                <a:latin typeface="Times New Roman"/>
                <a:ea typeface="Times New Roman"/>
                <a:cs typeface="Times New Roman"/>
                <a:sym typeface="Times New Roman"/>
              </a:rPr>
              <a:t>Landmark ruling restricts certification of teen offenders as adults</a:t>
            </a:r>
            <a:r>
              <a:rPr lang="en" sz="1000" b="1">
                <a:solidFill>
                  <a:srgbClr val="D9D9D9"/>
                </a:solidFill>
                <a:latin typeface="Times New Roman"/>
                <a:ea typeface="Times New Roman"/>
                <a:cs typeface="Times New Roman"/>
                <a:sym typeface="Times New Roman"/>
              </a:rPr>
              <a:t>, </a:t>
            </a:r>
            <a:r>
              <a:rPr lang="en" sz="1000" b="1" cap="small">
                <a:solidFill>
                  <a:srgbClr val="D9D9D9"/>
                </a:solidFill>
                <a:latin typeface="Times New Roman"/>
                <a:ea typeface="Times New Roman"/>
                <a:cs typeface="Times New Roman"/>
                <a:sym typeface="Times New Roman"/>
              </a:rPr>
              <a:t>ABA Journal</a:t>
            </a:r>
            <a:r>
              <a:rPr lang="en" sz="1000" b="1">
                <a:solidFill>
                  <a:srgbClr val="D9D9D9"/>
                </a:solidFill>
                <a:latin typeface="Times New Roman"/>
                <a:ea typeface="Times New Roman"/>
                <a:cs typeface="Times New Roman"/>
                <a:sym typeface="Times New Roman"/>
              </a:rPr>
              <a:t> (Aug. 9, 2013), https://www.abajournal.com/news/article/landmark_ruling_restricts_certification_of_teen_offenders_as_adults. </a:t>
            </a:r>
            <a:endParaRPr sz="1250">
              <a:solidFill>
                <a:srgbClr val="D9D9D9"/>
              </a:solidFill>
              <a:latin typeface="Rubik"/>
              <a:ea typeface="Rubik"/>
              <a:cs typeface="Rubik"/>
              <a:sym typeface="Rubi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53"/>
          <p:cNvSpPr txBox="1">
            <a:spLocks noGrp="1"/>
          </p:cNvSpPr>
          <p:nvPr>
            <p:ph type="title"/>
          </p:nvPr>
        </p:nvSpPr>
        <p:spPr>
          <a:xfrm>
            <a:off x="1248900" y="1632850"/>
            <a:ext cx="6646200" cy="1588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i="1"/>
              <a:t>Ex parte Thomas</a:t>
            </a:r>
            <a:endParaRPr i="1"/>
          </a:p>
        </p:txBody>
      </p:sp>
      <p:sp>
        <p:nvSpPr>
          <p:cNvPr id="349" name="Google Shape;349;p53"/>
          <p:cNvSpPr txBox="1"/>
          <p:nvPr/>
        </p:nvSpPr>
        <p:spPr>
          <a:xfrm>
            <a:off x="2768000" y="3070950"/>
            <a:ext cx="4172700" cy="1129200"/>
          </a:xfrm>
          <a:prstGeom prst="rect">
            <a:avLst/>
          </a:prstGeom>
          <a:noFill/>
          <a:ln>
            <a:noFill/>
          </a:ln>
        </p:spPr>
        <p:txBody>
          <a:bodyPr spcFirstLastPara="1" wrap="square" lIns="91425" tIns="91425" rIns="91425" bIns="91425" anchor="t" anchorCtr="0">
            <a:noAutofit/>
          </a:bodyPr>
          <a:lstStyle/>
          <a:p>
            <a:pPr marL="0" lvl="0" indent="0" algn="l" rtl="0">
              <a:lnSpc>
                <a:spcPct val="145454"/>
              </a:lnSpc>
              <a:spcBef>
                <a:spcPts val="0"/>
              </a:spcBef>
              <a:spcAft>
                <a:spcPts val="0"/>
              </a:spcAft>
              <a:buClr>
                <a:schemeClr val="accent6"/>
              </a:buClr>
              <a:buSzPts val="1100"/>
              <a:buFont typeface="Arial"/>
              <a:buNone/>
            </a:pPr>
            <a:r>
              <a:rPr lang="en" sz="1700" u="sng">
                <a:solidFill>
                  <a:srgbClr val="3D3D3D"/>
                </a:solidFill>
                <a:latin typeface="Times New Roman"/>
                <a:ea typeface="Times New Roman"/>
                <a:cs typeface="Times New Roman"/>
                <a:sym typeface="Times New Roman"/>
              </a:rPr>
              <a:t>Ex parte Thomas</a:t>
            </a:r>
            <a:r>
              <a:rPr lang="en" sz="1700">
                <a:solidFill>
                  <a:schemeClr val="accent6"/>
                </a:solidFill>
                <a:latin typeface="Times New Roman"/>
                <a:ea typeface="Times New Roman"/>
                <a:cs typeface="Times New Roman"/>
                <a:sym typeface="Times New Roman"/>
              </a:rPr>
              <a:t>, 623 S.W.3d 370 (Tex. Crim. App. 2021). </a:t>
            </a:r>
            <a:endParaRPr sz="1700">
              <a:solidFill>
                <a:schemeClr val="accent6"/>
              </a:solidFill>
              <a:latin typeface="Times New Roman"/>
              <a:ea typeface="Times New Roman"/>
              <a:cs typeface="Times New Roman"/>
              <a:sym typeface="Times New Roman"/>
            </a:endParaRPr>
          </a:p>
          <a:p>
            <a:pPr marL="0" lvl="0" indent="0" algn="l" rtl="0">
              <a:spcBef>
                <a:spcPts val="0"/>
              </a:spcBef>
              <a:spcAft>
                <a:spcPts val="0"/>
              </a:spcAft>
              <a:buNone/>
            </a:pPr>
            <a:endParaRPr sz="1350">
              <a:solidFill>
                <a:schemeClr val="dk1"/>
              </a:solidFill>
              <a:latin typeface="Rubik"/>
              <a:ea typeface="Rubik"/>
              <a:cs typeface="Rubik"/>
              <a:sym typeface="Rubik"/>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54"/>
          <p:cNvSpPr txBox="1"/>
          <p:nvPr/>
        </p:nvSpPr>
        <p:spPr>
          <a:xfrm>
            <a:off x="171600" y="687875"/>
            <a:ext cx="8800800" cy="4848600"/>
          </a:xfrm>
          <a:prstGeom prst="rect">
            <a:avLst/>
          </a:prstGeom>
          <a:noFill/>
          <a:ln>
            <a:noFill/>
          </a:ln>
        </p:spPr>
        <p:txBody>
          <a:bodyPr spcFirstLastPara="1" wrap="square" lIns="91425" tIns="91425" rIns="91425" bIns="91425" anchor="ctr" anchorCtr="0">
            <a:noAutofit/>
          </a:bodyPr>
          <a:lstStyle/>
          <a:p>
            <a:pPr marL="0" lvl="0" indent="0" algn="l" rtl="0">
              <a:lnSpc>
                <a:spcPct val="145454"/>
              </a:lnSpc>
              <a:spcBef>
                <a:spcPts val="0"/>
              </a:spcBef>
              <a:spcAft>
                <a:spcPts val="0"/>
              </a:spcAft>
              <a:buNone/>
            </a:pPr>
            <a:r>
              <a:rPr lang="en" b="1">
                <a:latin typeface="Times New Roman"/>
                <a:ea typeface="Times New Roman"/>
                <a:cs typeface="Times New Roman"/>
                <a:sym typeface="Times New Roman"/>
              </a:rPr>
              <a:t>“But as discussed below, </a:t>
            </a:r>
            <a:r>
              <a:rPr lang="en" b="1" i="1">
                <a:latin typeface="Times New Roman"/>
                <a:ea typeface="Times New Roman"/>
                <a:cs typeface="Times New Roman"/>
                <a:sym typeface="Times New Roman"/>
              </a:rPr>
              <a:t>Moon</a:t>
            </a:r>
            <a:r>
              <a:rPr lang="en" b="1">
                <a:latin typeface="Times New Roman"/>
                <a:ea typeface="Times New Roman"/>
                <a:cs typeface="Times New Roman"/>
                <a:sym typeface="Times New Roman"/>
              </a:rPr>
              <a:t>’s court-made requirement—that transferring juvenile courts set out specific fact-findings in the transfer order for transferring the case—is not supported by the text of the statute nor United States Supreme Court precedent.”</a:t>
            </a:r>
            <a:r>
              <a:rPr lang="en" sz="1250" b="1">
                <a:latin typeface="Times New Roman"/>
                <a:ea typeface="Times New Roman"/>
                <a:cs typeface="Times New Roman"/>
                <a:sym typeface="Times New Roman"/>
              </a:rPr>
              <a:t> </a:t>
            </a:r>
            <a:r>
              <a:rPr lang="en" b="1" u="sng">
                <a:solidFill>
                  <a:srgbClr val="3D3D3D"/>
                </a:solidFill>
                <a:latin typeface="Times New Roman"/>
                <a:ea typeface="Times New Roman"/>
                <a:cs typeface="Times New Roman"/>
                <a:sym typeface="Times New Roman"/>
              </a:rPr>
              <a:t> </a:t>
            </a:r>
            <a:endParaRPr b="1">
              <a:latin typeface="Times New Roman"/>
              <a:ea typeface="Times New Roman"/>
              <a:cs typeface="Times New Roman"/>
              <a:sym typeface="Times New Roman"/>
            </a:endParaRPr>
          </a:p>
          <a:p>
            <a:pPr marL="0" lvl="0" indent="0" algn="l" rtl="0">
              <a:lnSpc>
                <a:spcPct val="145454"/>
              </a:lnSpc>
              <a:spcBef>
                <a:spcPts val="0"/>
              </a:spcBef>
              <a:spcAft>
                <a:spcPts val="0"/>
              </a:spcAft>
              <a:buNone/>
            </a:pPr>
            <a:endParaRPr>
              <a:latin typeface="Times New Roman"/>
              <a:ea typeface="Times New Roman"/>
              <a:cs typeface="Times New Roman"/>
              <a:sym typeface="Times New Roman"/>
            </a:endParaRPr>
          </a:p>
          <a:p>
            <a:pPr marL="0" lvl="0" indent="0" algn="l" rtl="0">
              <a:lnSpc>
                <a:spcPct val="145454"/>
              </a:lnSpc>
              <a:spcBef>
                <a:spcPts val="0"/>
              </a:spcBef>
              <a:spcAft>
                <a:spcPts val="0"/>
              </a:spcAft>
              <a:buNone/>
            </a:pPr>
            <a:endParaRPr>
              <a:latin typeface="Times New Roman"/>
              <a:ea typeface="Times New Roman"/>
              <a:cs typeface="Times New Roman"/>
              <a:sym typeface="Times New Roman"/>
            </a:endParaRPr>
          </a:p>
          <a:p>
            <a:pPr marL="0" lvl="0" indent="0" algn="l" rtl="0">
              <a:lnSpc>
                <a:spcPct val="145454"/>
              </a:lnSpc>
              <a:spcBef>
                <a:spcPts val="0"/>
              </a:spcBef>
              <a:spcAft>
                <a:spcPts val="0"/>
              </a:spcAft>
              <a:buClr>
                <a:schemeClr val="accent6"/>
              </a:buClr>
              <a:buSzPts val="1100"/>
              <a:buFont typeface="Arial"/>
              <a:buNone/>
            </a:pPr>
            <a:r>
              <a:rPr lang="en">
                <a:solidFill>
                  <a:schemeClr val="accent6"/>
                </a:solidFill>
                <a:latin typeface="Times New Roman"/>
                <a:ea typeface="Times New Roman"/>
                <a:cs typeface="Times New Roman"/>
                <a:sym typeface="Times New Roman"/>
              </a:rPr>
              <a:t>And Subsection (h), in any event, requires a juvenile court waiving jurisdiction under (j) to “state specifically in the order its reasons for waiver. . . “None of the provisions quoted above require the juvenile court to recite the underlying facts upon which its reason for transfer is based. </a:t>
            </a:r>
            <a:r>
              <a:rPr lang="en" b="1">
                <a:solidFill>
                  <a:schemeClr val="accent6"/>
                </a:solidFill>
                <a:latin typeface="Times New Roman"/>
                <a:ea typeface="Times New Roman"/>
                <a:cs typeface="Times New Roman"/>
                <a:sym typeface="Times New Roman"/>
              </a:rPr>
              <a:t>Rather, the statutory scheme merely directs the juvenile court to state the reasons for the waiver set out in the statute. The additional language “including the written order and findings of the court” in Section 54.02(h) allows for “findings,” but it does not require case-specific fact-finding beyond a statement of the reasons for transfer. </a:t>
            </a:r>
            <a:r>
              <a:rPr lang="en">
                <a:solidFill>
                  <a:schemeClr val="accent6"/>
                </a:solidFill>
                <a:latin typeface="Times New Roman"/>
                <a:ea typeface="Times New Roman"/>
                <a:cs typeface="Times New Roman"/>
                <a:sym typeface="Times New Roman"/>
              </a:rPr>
              <a:t>To the extent that language in </a:t>
            </a:r>
            <a:r>
              <a:rPr lang="en" i="1">
                <a:solidFill>
                  <a:schemeClr val="accent6"/>
                </a:solidFill>
                <a:latin typeface="Times New Roman"/>
                <a:ea typeface="Times New Roman"/>
                <a:cs typeface="Times New Roman"/>
                <a:sym typeface="Times New Roman"/>
              </a:rPr>
              <a:t>Moon</a:t>
            </a:r>
            <a:r>
              <a:rPr lang="en">
                <a:solidFill>
                  <a:schemeClr val="accent6"/>
                </a:solidFill>
                <a:latin typeface="Times New Roman"/>
                <a:ea typeface="Times New Roman"/>
                <a:cs typeface="Times New Roman"/>
                <a:sym typeface="Times New Roman"/>
              </a:rPr>
              <a:t> suggests otherwise, we disavow it.”</a:t>
            </a:r>
            <a:endParaRPr>
              <a:solidFill>
                <a:schemeClr val="accent6"/>
              </a:solidFill>
              <a:latin typeface="Times New Roman"/>
              <a:ea typeface="Times New Roman"/>
              <a:cs typeface="Times New Roman"/>
              <a:sym typeface="Times New Roman"/>
            </a:endParaRPr>
          </a:p>
          <a:p>
            <a:pPr marL="0" lvl="0" indent="0" algn="l" rtl="0">
              <a:lnSpc>
                <a:spcPct val="145454"/>
              </a:lnSpc>
              <a:spcBef>
                <a:spcPts val="0"/>
              </a:spcBef>
              <a:spcAft>
                <a:spcPts val="0"/>
              </a:spcAft>
              <a:buClr>
                <a:schemeClr val="accent6"/>
              </a:buClr>
              <a:buSzPts val="1100"/>
              <a:buFont typeface="Arial"/>
              <a:buNone/>
            </a:pPr>
            <a:endParaRPr sz="1200">
              <a:solidFill>
                <a:schemeClr val="accent6"/>
              </a:solidFill>
              <a:latin typeface="Times New Roman"/>
              <a:ea typeface="Times New Roman"/>
              <a:cs typeface="Times New Roman"/>
              <a:sym typeface="Times New Roman"/>
            </a:endParaRPr>
          </a:p>
          <a:p>
            <a:pPr marL="0" lvl="0" indent="0" algn="l" rtl="0">
              <a:lnSpc>
                <a:spcPct val="145454"/>
              </a:lnSpc>
              <a:spcBef>
                <a:spcPts val="0"/>
              </a:spcBef>
              <a:spcAft>
                <a:spcPts val="0"/>
              </a:spcAft>
              <a:buClr>
                <a:schemeClr val="accent6"/>
              </a:buClr>
              <a:buSzPts val="1100"/>
              <a:buFont typeface="Arial"/>
              <a:buNone/>
            </a:pPr>
            <a:r>
              <a:rPr lang="en" sz="1200" u="sng">
                <a:solidFill>
                  <a:srgbClr val="3D3D3D"/>
                </a:solidFill>
                <a:latin typeface="Times New Roman"/>
                <a:ea typeface="Times New Roman"/>
                <a:cs typeface="Times New Roman"/>
                <a:sym typeface="Times New Roman"/>
              </a:rPr>
              <a:t>Ex parte Thomas</a:t>
            </a:r>
            <a:r>
              <a:rPr lang="en" sz="1200">
                <a:solidFill>
                  <a:schemeClr val="accent6"/>
                </a:solidFill>
                <a:latin typeface="Times New Roman"/>
                <a:ea typeface="Times New Roman"/>
                <a:cs typeface="Times New Roman"/>
                <a:sym typeface="Times New Roman"/>
              </a:rPr>
              <a:t>, 623 S.W.3d 370, 377, 379 (Tex. Crim. App. 2021). </a:t>
            </a:r>
            <a:endParaRPr sz="1200">
              <a:solidFill>
                <a:schemeClr val="accent6"/>
              </a:solidFill>
              <a:latin typeface="Times New Roman"/>
              <a:ea typeface="Times New Roman"/>
              <a:cs typeface="Times New Roman"/>
              <a:sym typeface="Times New Roman"/>
            </a:endParaRPr>
          </a:p>
          <a:p>
            <a:pPr marL="0" lvl="0" indent="0" algn="l" rtl="0">
              <a:lnSpc>
                <a:spcPct val="145454"/>
              </a:lnSpc>
              <a:spcBef>
                <a:spcPts val="0"/>
              </a:spcBef>
              <a:spcAft>
                <a:spcPts val="0"/>
              </a:spcAft>
              <a:buNone/>
            </a:pPr>
            <a:endParaRPr sz="1200">
              <a:latin typeface="Times New Roman"/>
              <a:ea typeface="Times New Roman"/>
              <a:cs typeface="Times New Roman"/>
              <a:sym typeface="Times New Roman"/>
            </a:endParaRPr>
          </a:p>
          <a:p>
            <a:pPr marL="0" lvl="0" indent="0" algn="l" rtl="0">
              <a:lnSpc>
                <a:spcPct val="145454"/>
              </a:lnSpc>
              <a:spcBef>
                <a:spcPts val="0"/>
              </a:spcBef>
              <a:spcAft>
                <a:spcPts val="0"/>
              </a:spcAft>
              <a:buNone/>
            </a:pPr>
            <a:endParaRPr sz="1200">
              <a:latin typeface="Times New Roman"/>
              <a:ea typeface="Times New Roman"/>
              <a:cs typeface="Times New Roman"/>
              <a:sym typeface="Times New Roman"/>
            </a:endParaRPr>
          </a:p>
          <a:p>
            <a:pPr marL="0" lvl="0" indent="0" algn="l" rtl="0">
              <a:lnSpc>
                <a:spcPct val="145454"/>
              </a:lnSpc>
              <a:spcBef>
                <a:spcPts val="0"/>
              </a:spcBef>
              <a:spcAft>
                <a:spcPts val="0"/>
              </a:spcAft>
              <a:buNone/>
            </a:pPr>
            <a:endParaRPr sz="1200">
              <a:latin typeface="Times New Roman"/>
              <a:ea typeface="Times New Roman"/>
              <a:cs typeface="Times New Roman"/>
              <a:sym typeface="Times New Roman"/>
            </a:endParaRPr>
          </a:p>
          <a:p>
            <a:pPr marL="0" lvl="0" indent="0" algn="l" rtl="0">
              <a:lnSpc>
                <a:spcPct val="145454"/>
              </a:lnSpc>
              <a:spcBef>
                <a:spcPts val="0"/>
              </a:spcBef>
              <a:spcAft>
                <a:spcPts val="0"/>
              </a:spcAft>
              <a:buNone/>
            </a:pPr>
            <a:endParaRPr sz="1200">
              <a:latin typeface="Times New Roman"/>
              <a:ea typeface="Times New Roman"/>
              <a:cs typeface="Times New Roman"/>
              <a:sym typeface="Times New Roman"/>
            </a:endParaRPr>
          </a:p>
          <a:p>
            <a:pPr marL="0" lvl="0" indent="0" algn="l" rtl="0">
              <a:lnSpc>
                <a:spcPct val="145454"/>
              </a:lnSpc>
              <a:spcBef>
                <a:spcPts val="0"/>
              </a:spcBef>
              <a:spcAft>
                <a:spcPts val="0"/>
              </a:spcAft>
              <a:buNone/>
            </a:pPr>
            <a:endParaRPr sz="1200">
              <a:latin typeface="Times New Roman"/>
              <a:ea typeface="Times New Roman"/>
              <a:cs typeface="Times New Roman"/>
              <a:sym typeface="Times New Roman"/>
            </a:endParaRPr>
          </a:p>
          <a:p>
            <a:pPr marL="0" lvl="0" indent="0" algn="l" rtl="0">
              <a:lnSpc>
                <a:spcPct val="145454"/>
              </a:lnSpc>
              <a:spcBef>
                <a:spcPts val="0"/>
              </a:spcBef>
              <a:spcAft>
                <a:spcPts val="0"/>
              </a:spcAft>
              <a:buNone/>
            </a:pPr>
            <a:endParaRPr sz="1200">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5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5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5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54">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5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5"/>
          <p:cNvSpPr txBox="1">
            <a:spLocks noGrp="1"/>
          </p:cNvSpPr>
          <p:nvPr>
            <p:ph type="title"/>
          </p:nvPr>
        </p:nvSpPr>
        <p:spPr>
          <a:xfrm>
            <a:off x="635500" y="228600"/>
            <a:ext cx="7836900" cy="865800"/>
          </a:xfrm>
          <a:prstGeom prst="rect">
            <a:avLst/>
          </a:prstGeom>
        </p:spPr>
        <p:txBody>
          <a:bodyPr spcFirstLastPara="1" wrap="square" lIns="91425" tIns="91425" rIns="91425" bIns="91425" anchor="ctr" anchorCtr="0">
            <a:normAutofit/>
          </a:bodyPr>
          <a:lstStyle/>
          <a:p>
            <a:pPr marL="0" lvl="0" indent="0" algn="ctr" rtl="0">
              <a:lnSpc>
                <a:spcPct val="115000"/>
              </a:lnSpc>
              <a:spcBef>
                <a:spcPts val="0"/>
              </a:spcBef>
              <a:spcAft>
                <a:spcPts val="1200"/>
              </a:spcAft>
              <a:buClr>
                <a:schemeClr val="accent6"/>
              </a:buClr>
              <a:buSzPts val="1100"/>
              <a:buFont typeface="Arial"/>
              <a:buNone/>
            </a:pPr>
            <a:r>
              <a:rPr lang="en" sz="2100" cap="small">
                <a:solidFill>
                  <a:schemeClr val="accent6"/>
                </a:solidFill>
                <a:highlight>
                  <a:srgbClr val="FFFFFF"/>
                </a:highlight>
                <a:latin typeface="Times New Roman"/>
                <a:ea typeface="Times New Roman"/>
                <a:cs typeface="Times New Roman"/>
                <a:sym typeface="Times New Roman"/>
              </a:rPr>
              <a:t>The Texas District &amp; County Attorneys Association </a:t>
            </a:r>
            <a:endParaRPr sz="5000"/>
          </a:p>
        </p:txBody>
      </p:sp>
      <p:sp>
        <p:nvSpPr>
          <p:cNvPr id="360" name="Google Shape;360;p55"/>
          <p:cNvSpPr txBox="1">
            <a:spLocks noGrp="1"/>
          </p:cNvSpPr>
          <p:nvPr>
            <p:ph type="body" idx="2"/>
          </p:nvPr>
        </p:nvSpPr>
        <p:spPr>
          <a:xfrm>
            <a:off x="456400" y="1983350"/>
            <a:ext cx="8113800" cy="27132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sz="1900">
                <a:latin typeface="Times New Roman"/>
                <a:ea typeface="Times New Roman"/>
                <a:cs typeface="Times New Roman"/>
                <a:sym typeface="Times New Roman"/>
              </a:rPr>
              <a:t>“</a:t>
            </a:r>
            <a:r>
              <a:rPr lang="en" sz="1900" i="1">
                <a:latin typeface="Times New Roman"/>
                <a:ea typeface="Times New Roman"/>
                <a:cs typeface="Times New Roman"/>
                <a:sym typeface="Times New Roman"/>
              </a:rPr>
              <a:t>Moon </a:t>
            </a:r>
            <a:r>
              <a:rPr lang="en" sz="1900">
                <a:latin typeface="Times New Roman"/>
                <a:ea typeface="Times New Roman"/>
                <a:cs typeface="Times New Roman"/>
                <a:sym typeface="Times New Roman"/>
              </a:rPr>
              <a:t>is about as overruled as a case can get. After thoroughly deconstructing the purported statutory and constitutional bases for </a:t>
            </a:r>
            <a:r>
              <a:rPr lang="en" sz="1900" i="1">
                <a:latin typeface="Times New Roman"/>
                <a:ea typeface="Times New Roman"/>
                <a:cs typeface="Times New Roman"/>
                <a:sym typeface="Times New Roman"/>
              </a:rPr>
              <a:t>Moon, </a:t>
            </a:r>
            <a:r>
              <a:rPr lang="en" sz="1900">
                <a:latin typeface="Times New Roman"/>
                <a:ea typeface="Times New Roman"/>
                <a:cs typeface="Times New Roman"/>
                <a:sym typeface="Times New Roman"/>
              </a:rPr>
              <a:t>the court asks the question, “So What is Left of Moon?” The court’s one-word response is ‘Nothing.’”</a:t>
            </a:r>
            <a:endParaRPr sz="1900">
              <a:latin typeface="Times New Roman"/>
              <a:ea typeface="Times New Roman"/>
              <a:cs typeface="Times New Roman"/>
              <a:sym typeface="Times New Roman"/>
            </a:endParaRPr>
          </a:p>
          <a:p>
            <a:pPr marL="0" lvl="0" indent="0" algn="l" rtl="0">
              <a:spcBef>
                <a:spcPts val="1200"/>
              </a:spcBef>
              <a:spcAft>
                <a:spcPts val="0"/>
              </a:spcAft>
              <a:buNone/>
            </a:pPr>
            <a:endParaRPr sz="1700">
              <a:latin typeface="Times New Roman"/>
              <a:ea typeface="Times New Roman"/>
              <a:cs typeface="Times New Roman"/>
              <a:sym typeface="Times New Roman"/>
            </a:endParaRPr>
          </a:p>
          <a:p>
            <a:pPr marL="0" lvl="0" indent="0" algn="l" rtl="0">
              <a:spcBef>
                <a:spcPts val="1200"/>
              </a:spcBef>
              <a:spcAft>
                <a:spcPts val="0"/>
              </a:spcAft>
              <a:buNone/>
            </a:pPr>
            <a:endParaRPr sz="1700">
              <a:latin typeface="Times New Roman"/>
              <a:ea typeface="Times New Roman"/>
              <a:cs typeface="Times New Roman"/>
              <a:sym typeface="Times New Roman"/>
            </a:endParaRPr>
          </a:p>
          <a:p>
            <a:pPr marL="0" lvl="0" indent="0" algn="l" rtl="0">
              <a:spcBef>
                <a:spcPts val="1200"/>
              </a:spcBef>
              <a:spcAft>
                <a:spcPts val="0"/>
              </a:spcAft>
              <a:buNone/>
            </a:pPr>
            <a:r>
              <a:rPr lang="en" sz="1424" cap="small">
                <a:solidFill>
                  <a:schemeClr val="accent6"/>
                </a:solidFill>
                <a:highlight>
                  <a:srgbClr val="FFFFFF"/>
                </a:highlight>
                <a:latin typeface="Times New Roman"/>
                <a:ea typeface="Times New Roman"/>
                <a:cs typeface="Times New Roman"/>
                <a:sym typeface="Times New Roman"/>
              </a:rPr>
              <a:t>Ex parte Thomas, The Texas District &amp; County Attorneys Association (</a:t>
            </a:r>
            <a:r>
              <a:rPr lang="en" sz="1424">
                <a:solidFill>
                  <a:schemeClr val="accent6"/>
                </a:solidFill>
                <a:highlight>
                  <a:srgbClr val="FFFFFF"/>
                </a:highlight>
                <a:latin typeface="Times New Roman"/>
                <a:ea typeface="Times New Roman"/>
                <a:cs typeface="Times New Roman"/>
                <a:sym typeface="Times New Roman"/>
              </a:rPr>
              <a:t>Apr. 9, 2021), </a:t>
            </a:r>
            <a:r>
              <a:rPr lang="en" sz="1424" u="sng">
                <a:solidFill>
                  <a:srgbClr val="96607D"/>
                </a:solidFill>
                <a:highlight>
                  <a:srgbClr val="FFFFFF"/>
                </a:highlight>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https://www.tdcaa.com/case-summaries/april-9-2021/</a:t>
            </a:r>
            <a:endParaRPr sz="1424" u="sng">
              <a:solidFill>
                <a:srgbClr val="96607D"/>
              </a:solidFill>
              <a:highlight>
                <a:srgbClr val="FFFFFF"/>
              </a:highlight>
              <a:latin typeface="Times New Roman"/>
              <a:ea typeface="Times New Roman"/>
              <a:cs typeface="Times New Roman"/>
              <a:sym typeface="Times New Roman"/>
            </a:endParaRPr>
          </a:p>
          <a:p>
            <a:pPr marL="0" lvl="0" indent="0" algn="l" rtl="0">
              <a:spcBef>
                <a:spcPts val="1200"/>
              </a:spcBef>
              <a:spcAft>
                <a:spcPts val="1200"/>
              </a:spcAft>
              <a:buNone/>
            </a:pPr>
            <a:endParaRPr sz="1700">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56"/>
          <p:cNvSpPr txBox="1">
            <a:spLocks noGrp="1"/>
          </p:cNvSpPr>
          <p:nvPr>
            <p:ph type="title"/>
          </p:nvPr>
        </p:nvSpPr>
        <p:spPr>
          <a:xfrm>
            <a:off x="635500" y="228600"/>
            <a:ext cx="7836900" cy="86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2600"/>
              <a:t>States with case law that demonstrates thin or pro forma reasoning</a:t>
            </a:r>
            <a:endParaRPr sz="2600"/>
          </a:p>
        </p:txBody>
      </p:sp>
      <p:sp>
        <p:nvSpPr>
          <p:cNvPr id="366" name="Google Shape;366;p56"/>
          <p:cNvSpPr txBox="1">
            <a:spLocks noGrp="1"/>
          </p:cNvSpPr>
          <p:nvPr>
            <p:ph type="body" idx="2"/>
          </p:nvPr>
        </p:nvSpPr>
        <p:spPr>
          <a:xfrm>
            <a:off x="456400" y="1983350"/>
            <a:ext cx="8113800" cy="2713200"/>
          </a:xfrm>
          <a:prstGeom prst="rect">
            <a:avLst/>
          </a:prstGeom>
        </p:spPr>
        <p:txBody>
          <a:bodyPr spcFirstLastPara="1" wrap="square" lIns="91425" tIns="91425" rIns="91425" bIns="91425" anchor="t" anchorCtr="0">
            <a:normAutofit/>
          </a:bodyPr>
          <a:lstStyle/>
          <a:p>
            <a:pPr marL="457200" lvl="0" indent="-333375" algn="l" rtl="0">
              <a:spcBef>
                <a:spcPts val="0"/>
              </a:spcBef>
              <a:spcAft>
                <a:spcPts val="0"/>
              </a:spcAft>
              <a:buSzPts val="1650"/>
              <a:buChar char="●"/>
            </a:pPr>
            <a:r>
              <a:rPr lang="en" sz="1650"/>
              <a:t>Nevada</a:t>
            </a:r>
            <a:endParaRPr sz="1650"/>
          </a:p>
          <a:p>
            <a:pPr marL="457200" lvl="0" indent="-333375" algn="l" rtl="0">
              <a:spcBef>
                <a:spcPts val="0"/>
              </a:spcBef>
              <a:spcAft>
                <a:spcPts val="0"/>
              </a:spcAft>
              <a:buSzPts val="1650"/>
              <a:buChar char="●"/>
            </a:pPr>
            <a:r>
              <a:rPr lang="en" sz="1650"/>
              <a:t>Indiana</a:t>
            </a:r>
            <a:endParaRPr sz="1650"/>
          </a:p>
          <a:p>
            <a:pPr marL="457200" lvl="0" indent="-333375" algn="l" rtl="0">
              <a:spcBef>
                <a:spcPts val="0"/>
              </a:spcBef>
              <a:spcAft>
                <a:spcPts val="0"/>
              </a:spcAft>
              <a:buSzPts val="1650"/>
              <a:buChar char="●"/>
            </a:pPr>
            <a:r>
              <a:rPr lang="en" sz="1650"/>
              <a:t>Iowa</a:t>
            </a:r>
            <a:endParaRPr sz="1650"/>
          </a:p>
          <a:p>
            <a:pPr marL="457200" lvl="0" indent="-333375" algn="l" rtl="0">
              <a:spcBef>
                <a:spcPts val="0"/>
              </a:spcBef>
              <a:spcAft>
                <a:spcPts val="0"/>
              </a:spcAft>
              <a:buSzPts val="1650"/>
              <a:buChar char="●"/>
            </a:pPr>
            <a:r>
              <a:rPr lang="en" sz="1650"/>
              <a:t>Kansas</a:t>
            </a:r>
            <a:endParaRPr sz="1650"/>
          </a:p>
          <a:p>
            <a:pPr marL="457200" lvl="0" indent="-333375" algn="l" rtl="0">
              <a:spcBef>
                <a:spcPts val="0"/>
              </a:spcBef>
              <a:spcAft>
                <a:spcPts val="0"/>
              </a:spcAft>
              <a:buSzPts val="1650"/>
              <a:buChar char="●"/>
            </a:pPr>
            <a:r>
              <a:rPr lang="en" sz="1650"/>
              <a:t>Kentucky</a:t>
            </a:r>
            <a:endParaRPr sz="1650"/>
          </a:p>
          <a:p>
            <a:pPr marL="457200" lvl="0" indent="-333375" algn="l" rtl="0">
              <a:spcBef>
                <a:spcPts val="0"/>
              </a:spcBef>
              <a:spcAft>
                <a:spcPts val="0"/>
              </a:spcAft>
              <a:buSzPts val="1650"/>
              <a:buChar char="●"/>
            </a:pPr>
            <a:r>
              <a:rPr lang="en" sz="1650"/>
              <a:t>Georgia</a:t>
            </a:r>
            <a:endParaRPr sz="1650"/>
          </a:p>
          <a:p>
            <a:pPr marL="457200" lvl="0" indent="-333375" algn="l" rtl="0">
              <a:spcBef>
                <a:spcPts val="0"/>
              </a:spcBef>
              <a:spcAft>
                <a:spcPts val="0"/>
              </a:spcAft>
              <a:buSzPts val="1650"/>
              <a:buChar char="●"/>
            </a:pPr>
            <a:r>
              <a:rPr lang="en" sz="1650"/>
              <a:t>Ohio</a:t>
            </a:r>
            <a:endParaRPr sz="1650"/>
          </a:p>
          <a:p>
            <a:pPr marL="457200" lvl="0" indent="-333375" algn="l" rtl="0">
              <a:spcBef>
                <a:spcPts val="0"/>
              </a:spcBef>
              <a:spcAft>
                <a:spcPts val="0"/>
              </a:spcAft>
              <a:buSzPts val="1650"/>
              <a:buChar char="●"/>
            </a:pPr>
            <a:r>
              <a:rPr lang="en" sz="1650"/>
              <a:t>Alabama</a:t>
            </a:r>
            <a:endParaRPr sz="165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5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Times New Roman"/>
                <a:ea typeface="Times New Roman"/>
                <a:cs typeface="Times New Roman"/>
                <a:sym typeface="Times New Roman"/>
              </a:rPr>
              <a:t>What is meaningful review? </a:t>
            </a:r>
            <a:endParaRPr b="1">
              <a:latin typeface="Times New Roman"/>
              <a:ea typeface="Times New Roman"/>
              <a:cs typeface="Times New Roman"/>
              <a:sym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58"/>
          <p:cNvSpPr txBox="1">
            <a:spLocks noGrp="1"/>
          </p:cNvSpPr>
          <p:nvPr>
            <p:ph type="title"/>
          </p:nvPr>
        </p:nvSpPr>
        <p:spPr>
          <a:xfrm>
            <a:off x="311700" y="192700"/>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Clr>
                <a:schemeClr val="accent6"/>
              </a:buClr>
              <a:buSzPct val="48768"/>
              <a:buFont typeface="Arial"/>
              <a:buNone/>
            </a:pPr>
            <a:r>
              <a:rPr lang="en" sz="2030" b="1">
                <a:latin typeface="Times New Roman"/>
                <a:ea typeface="Times New Roman"/>
                <a:cs typeface="Times New Roman"/>
                <a:sym typeface="Times New Roman"/>
              </a:rPr>
              <a:t>Meaningful Review?</a:t>
            </a:r>
            <a:r>
              <a:rPr lang="en" sz="2030">
                <a:latin typeface="Times New Roman"/>
                <a:ea typeface="Times New Roman"/>
                <a:cs typeface="Times New Roman"/>
                <a:sym typeface="Times New Roman"/>
              </a:rPr>
              <a:t> </a:t>
            </a:r>
            <a:r>
              <a:rPr lang="en" sz="2030" i="1">
                <a:latin typeface="Times New Roman"/>
                <a:ea typeface="Times New Roman"/>
                <a:cs typeface="Times New Roman"/>
                <a:sym typeface="Times New Roman"/>
              </a:rPr>
              <a:t>United States v. Kent</a:t>
            </a:r>
            <a:r>
              <a:rPr lang="en" sz="2030">
                <a:latin typeface="Times New Roman"/>
                <a:ea typeface="Times New Roman"/>
                <a:cs typeface="Times New Roman"/>
                <a:sym typeface="Times New Roman"/>
              </a:rPr>
              <a:t>, 383 U.S. 541, 561 (1966)</a:t>
            </a:r>
            <a:endParaRPr sz="2030">
              <a:latin typeface="Times New Roman"/>
              <a:ea typeface="Times New Roman"/>
              <a:cs typeface="Times New Roman"/>
              <a:sym typeface="Times New Roman"/>
            </a:endParaRPr>
          </a:p>
          <a:p>
            <a:pPr marL="0" lvl="0" indent="0" algn="ctr" rtl="0">
              <a:spcBef>
                <a:spcPts val="0"/>
              </a:spcBef>
              <a:spcAft>
                <a:spcPts val="0"/>
              </a:spcAft>
              <a:buClr>
                <a:schemeClr val="accent6"/>
              </a:buClr>
              <a:buSzPct val="48768"/>
              <a:buFont typeface="Arial"/>
              <a:buNone/>
            </a:pPr>
            <a:endParaRPr sz="2030">
              <a:latin typeface="Times New Roman"/>
              <a:ea typeface="Times New Roman"/>
              <a:cs typeface="Times New Roman"/>
              <a:sym typeface="Times New Roman"/>
            </a:endParaRPr>
          </a:p>
          <a:p>
            <a:pPr marL="0" lvl="0" indent="0" algn="ctr" rtl="0">
              <a:spcBef>
                <a:spcPts val="0"/>
              </a:spcBef>
              <a:spcAft>
                <a:spcPts val="0"/>
              </a:spcAft>
              <a:buClr>
                <a:schemeClr val="accent6"/>
              </a:buClr>
              <a:buSzPct val="48768"/>
              <a:buFont typeface="Arial"/>
              <a:buNone/>
            </a:pPr>
            <a:r>
              <a:rPr lang="en" sz="2030">
                <a:latin typeface="Times New Roman"/>
                <a:ea typeface="Times New Roman"/>
                <a:cs typeface="Times New Roman"/>
                <a:sym typeface="Times New Roman"/>
              </a:rPr>
              <a:t>What does </a:t>
            </a:r>
            <a:r>
              <a:rPr lang="en" sz="2030" i="1">
                <a:latin typeface="Times New Roman"/>
                <a:ea typeface="Times New Roman"/>
                <a:cs typeface="Times New Roman"/>
                <a:sym typeface="Times New Roman"/>
              </a:rPr>
              <a:t>Kent </a:t>
            </a:r>
            <a:r>
              <a:rPr lang="en" sz="2030">
                <a:latin typeface="Times New Roman"/>
                <a:ea typeface="Times New Roman"/>
                <a:cs typeface="Times New Roman"/>
                <a:sym typeface="Times New Roman"/>
              </a:rPr>
              <a:t>require? </a:t>
            </a:r>
            <a:endParaRPr sz="2030">
              <a:latin typeface="Times New Roman"/>
              <a:ea typeface="Times New Roman"/>
              <a:cs typeface="Times New Roman"/>
              <a:sym typeface="Times New Roman"/>
            </a:endParaRPr>
          </a:p>
          <a:p>
            <a:pPr marL="0" lvl="0" indent="0" algn="ctr" rtl="0">
              <a:spcBef>
                <a:spcPts val="0"/>
              </a:spcBef>
              <a:spcAft>
                <a:spcPts val="0"/>
              </a:spcAft>
              <a:buClr>
                <a:schemeClr val="accent6"/>
              </a:buClr>
              <a:buSzPct val="48768"/>
              <a:buFont typeface="Arial"/>
              <a:buNone/>
            </a:pPr>
            <a:endParaRPr sz="2030">
              <a:latin typeface="Times New Roman"/>
              <a:ea typeface="Times New Roman"/>
              <a:cs typeface="Times New Roman"/>
              <a:sym typeface="Times New Roman"/>
            </a:endParaRPr>
          </a:p>
          <a:p>
            <a:pPr marL="0" lvl="0" indent="0" algn="l" rtl="0">
              <a:spcBef>
                <a:spcPts val="0"/>
              </a:spcBef>
              <a:spcAft>
                <a:spcPts val="0"/>
              </a:spcAft>
              <a:buNone/>
            </a:pPr>
            <a:endParaRPr/>
          </a:p>
        </p:txBody>
      </p:sp>
      <p:sp>
        <p:nvSpPr>
          <p:cNvPr id="377" name="Google Shape;377;p58"/>
          <p:cNvSpPr txBox="1">
            <a:spLocks noGrp="1"/>
          </p:cNvSpPr>
          <p:nvPr>
            <p:ph type="body" idx="1"/>
          </p:nvPr>
        </p:nvSpPr>
        <p:spPr>
          <a:xfrm>
            <a:off x="311700" y="1152475"/>
            <a:ext cx="8520600" cy="4060800"/>
          </a:xfrm>
          <a:prstGeom prst="rect">
            <a:avLst/>
          </a:prstGeom>
        </p:spPr>
        <p:txBody>
          <a:bodyPr spcFirstLastPara="1" wrap="square" lIns="91425" tIns="91425" rIns="91425" bIns="91425" anchor="t" anchorCtr="0">
            <a:normAutofit/>
          </a:bodyPr>
          <a:lstStyle/>
          <a:p>
            <a:pPr marL="457200" lvl="0" indent="-374650" algn="l" rtl="0">
              <a:lnSpc>
                <a:spcPct val="145454"/>
              </a:lnSpc>
              <a:spcBef>
                <a:spcPts val="0"/>
              </a:spcBef>
              <a:spcAft>
                <a:spcPts val="0"/>
              </a:spcAft>
              <a:buClr>
                <a:schemeClr val="accent6"/>
              </a:buClr>
              <a:buSzPts val="2300"/>
              <a:buFont typeface="Times New Roman"/>
              <a:buChar char="●"/>
            </a:pPr>
            <a:r>
              <a:rPr lang="en" sz="2300">
                <a:solidFill>
                  <a:schemeClr val="accent6"/>
                </a:solidFill>
                <a:latin typeface="Times New Roman"/>
                <a:ea typeface="Times New Roman"/>
                <a:cs typeface="Times New Roman"/>
                <a:sym typeface="Times New Roman"/>
              </a:rPr>
              <a:t>“Meaningful review requires that the reviewing court should review. </a:t>
            </a:r>
            <a:r>
              <a:rPr lang="en" sz="2300" u="sng">
                <a:solidFill>
                  <a:schemeClr val="accent6"/>
                </a:solidFill>
                <a:latin typeface="Times New Roman"/>
                <a:ea typeface="Times New Roman"/>
                <a:cs typeface="Times New Roman"/>
                <a:sym typeface="Times New Roman"/>
              </a:rPr>
              <a:t>It should not be remitted to assumptions. </a:t>
            </a:r>
            <a:endParaRPr sz="225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59"/>
          <p:cNvSpPr txBox="1">
            <a:spLocks noGrp="1"/>
          </p:cNvSpPr>
          <p:nvPr>
            <p:ph type="body" idx="2"/>
          </p:nvPr>
        </p:nvSpPr>
        <p:spPr>
          <a:xfrm>
            <a:off x="456400" y="1983350"/>
            <a:ext cx="8113800" cy="2713200"/>
          </a:xfrm>
          <a:prstGeom prst="rect">
            <a:avLst/>
          </a:prstGeom>
        </p:spPr>
        <p:txBody>
          <a:bodyPr spcFirstLastPara="1" wrap="square" lIns="91425" tIns="91425" rIns="91425" bIns="91425" anchor="t" anchorCtr="0">
            <a:normAutofit/>
          </a:bodyPr>
          <a:lstStyle/>
          <a:p>
            <a:pPr marL="457200" lvl="0" indent="-346075" algn="l" rtl="0">
              <a:spcBef>
                <a:spcPts val="0"/>
              </a:spcBef>
              <a:spcAft>
                <a:spcPts val="0"/>
              </a:spcAft>
              <a:buSzPts val="1850"/>
              <a:buFont typeface="Times New Roman"/>
              <a:buChar char="●"/>
            </a:pPr>
            <a:r>
              <a:rPr lang="en" sz="1850">
                <a:latin typeface="Times New Roman"/>
                <a:ea typeface="Times New Roman"/>
                <a:cs typeface="Times New Roman"/>
                <a:sym typeface="Times New Roman"/>
              </a:rPr>
              <a:t>Consistency &amp; uniform treatment</a:t>
            </a:r>
            <a:endParaRPr sz="1850">
              <a:latin typeface="Times New Roman"/>
              <a:ea typeface="Times New Roman"/>
              <a:cs typeface="Times New Roman"/>
              <a:sym typeface="Times New Roman"/>
            </a:endParaRPr>
          </a:p>
          <a:p>
            <a:pPr marL="457200" lvl="0" indent="-346075" algn="l" rtl="0">
              <a:spcBef>
                <a:spcPts val="0"/>
              </a:spcBef>
              <a:spcAft>
                <a:spcPts val="0"/>
              </a:spcAft>
              <a:buSzPts val="1850"/>
              <a:buFont typeface="Times New Roman"/>
              <a:buChar char="●"/>
            </a:pPr>
            <a:r>
              <a:rPr lang="en" sz="1850">
                <a:latin typeface="Times New Roman"/>
                <a:ea typeface="Times New Roman"/>
                <a:cs typeface="Times New Roman"/>
                <a:sym typeface="Times New Roman"/>
              </a:rPr>
              <a:t>Fairness</a:t>
            </a:r>
            <a:endParaRPr sz="1850">
              <a:latin typeface="Times New Roman"/>
              <a:ea typeface="Times New Roman"/>
              <a:cs typeface="Times New Roman"/>
              <a:sym typeface="Times New Roman"/>
            </a:endParaRPr>
          </a:p>
          <a:p>
            <a:pPr marL="457200" lvl="0" indent="-346075" algn="l" rtl="0">
              <a:spcBef>
                <a:spcPts val="0"/>
              </a:spcBef>
              <a:spcAft>
                <a:spcPts val="0"/>
              </a:spcAft>
              <a:buSzPts val="1850"/>
              <a:buFont typeface="Times New Roman"/>
              <a:buChar char="●"/>
            </a:pPr>
            <a:r>
              <a:rPr lang="en" sz="1850">
                <a:latin typeface="Times New Roman"/>
                <a:ea typeface="Times New Roman"/>
                <a:cs typeface="Times New Roman"/>
                <a:sym typeface="Times New Roman"/>
              </a:rPr>
              <a:t>Logic of the decision</a:t>
            </a:r>
            <a:endParaRPr sz="1850">
              <a:latin typeface="Times New Roman"/>
              <a:ea typeface="Times New Roman"/>
              <a:cs typeface="Times New Roman"/>
              <a:sym typeface="Times New Roman"/>
            </a:endParaRPr>
          </a:p>
          <a:p>
            <a:pPr marL="457200" lvl="0" indent="-346075" algn="l" rtl="0">
              <a:spcBef>
                <a:spcPts val="0"/>
              </a:spcBef>
              <a:spcAft>
                <a:spcPts val="0"/>
              </a:spcAft>
              <a:buSzPts val="1850"/>
              <a:buFont typeface="Times New Roman"/>
              <a:buChar char="●"/>
            </a:pPr>
            <a:r>
              <a:rPr lang="en" sz="1850">
                <a:latin typeface="Times New Roman"/>
                <a:ea typeface="Times New Roman"/>
                <a:cs typeface="Times New Roman"/>
                <a:sym typeface="Times New Roman"/>
              </a:rPr>
              <a:t>Specific facts that guided the decision</a:t>
            </a:r>
            <a:endParaRPr sz="1850">
              <a:latin typeface="Times New Roman"/>
              <a:ea typeface="Times New Roman"/>
              <a:cs typeface="Times New Roman"/>
              <a:sym typeface="Times New Roman"/>
            </a:endParaRPr>
          </a:p>
        </p:txBody>
      </p:sp>
      <p:sp>
        <p:nvSpPr>
          <p:cNvPr id="383" name="Google Shape;383;p59"/>
          <p:cNvSpPr txBox="1">
            <a:spLocks noGrp="1"/>
          </p:cNvSpPr>
          <p:nvPr>
            <p:ph type="title"/>
          </p:nvPr>
        </p:nvSpPr>
        <p:spPr>
          <a:xfrm>
            <a:off x="635500" y="228600"/>
            <a:ext cx="7836900" cy="865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b="1">
                <a:latin typeface="Times New Roman"/>
                <a:ea typeface="Times New Roman"/>
                <a:cs typeface="Times New Roman"/>
                <a:sym typeface="Times New Roman"/>
              </a:rPr>
              <a:t>“Meaningful Review” </a:t>
            </a:r>
            <a:endParaRPr b="1">
              <a:latin typeface="Times New Roman"/>
              <a:ea typeface="Times New Roman"/>
              <a:cs typeface="Times New Roman"/>
              <a:sym typeface="Times New Roman"/>
            </a:endParaRPr>
          </a:p>
        </p:txBody>
      </p:sp>
      <p:sp>
        <p:nvSpPr>
          <p:cNvPr id="384" name="Google Shape;384;p59"/>
          <p:cNvSpPr txBox="1"/>
          <p:nvPr/>
        </p:nvSpPr>
        <p:spPr>
          <a:xfrm>
            <a:off x="550850" y="4200175"/>
            <a:ext cx="6766500" cy="594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accent6"/>
              </a:buClr>
              <a:buSzPts val="1100"/>
              <a:buFont typeface="Arial"/>
              <a:buNone/>
            </a:pPr>
            <a:r>
              <a:rPr lang="en" sz="1100" cap="small">
                <a:solidFill>
                  <a:srgbClr val="CFE2F3"/>
                </a:solidFill>
                <a:latin typeface="Times New Roman"/>
                <a:ea typeface="Times New Roman"/>
                <a:cs typeface="Times New Roman"/>
                <a:sym typeface="Times New Roman"/>
              </a:rPr>
              <a:t>ABA Standards for Criminal Justice</a:t>
            </a:r>
            <a:r>
              <a:rPr lang="en" sz="1100">
                <a:solidFill>
                  <a:srgbClr val="CFE2F3"/>
                </a:solidFill>
                <a:latin typeface="Times New Roman"/>
                <a:ea typeface="Times New Roman"/>
                <a:cs typeface="Times New Roman"/>
                <a:sym typeface="Times New Roman"/>
              </a:rPr>
              <a:t> § 21-1.2(b) (2d ed. 1980), available at http:// www.americanbar.org/publications/criminal_justice_section_archive/crimjust_standards_crimapp</a:t>
            </a:r>
            <a:endParaRPr sz="1100">
              <a:solidFill>
                <a:srgbClr val="CFE2F3"/>
              </a:solidFill>
              <a:latin typeface="Times New Roman"/>
              <a:ea typeface="Times New Roman"/>
              <a:cs typeface="Times New Roman"/>
              <a:sym typeface="Times New Roman"/>
            </a:endParaRPr>
          </a:p>
          <a:p>
            <a:pPr marL="0" lvl="0" indent="0" algn="l" rtl="0">
              <a:spcBef>
                <a:spcPts val="1200"/>
              </a:spcBef>
              <a:spcAft>
                <a:spcPts val="0"/>
              </a:spcAft>
              <a:buNone/>
            </a:pPr>
            <a:endParaRPr sz="1350">
              <a:solidFill>
                <a:srgbClr val="CFE2F3"/>
              </a:solidFill>
              <a:latin typeface="Rubik"/>
              <a:ea typeface="Rubik"/>
              <a:cs typeface="Rubik"/>
              <a:sym typeface="Rubik"/>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3"/>
          <p:cNvSpPr txBox="1">
            <a:spLocks noGrp="1"/>
          </p:cNvSpPr>
          <p:nvPr>
            <p:ph type="subTitle" idx="1"/>
          </p:nvPr>
        </p:nvSpPr>
        <p:spPr>
          <a:xfrm>
            <a:off x="532300" y="1809325"/>
            <a:ext cx="62922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b="1">
                <a:latin typeface="Times New Roman"/>
                <a:ea typeface="Times New Roman"/>
                <a:cs typeface="Times New Roman"/>
                <a:sym typeface="Times New Roman"/>
              </a:rPr>
              <a:t>Transfer, waiver of jurisdiction, certification as an adult, bindover</a:t>
            </a:r>
            <a:endParaRPr sz="2400" b="1">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r>
              <a:rPr lang="en" sz="2600">
                <a:latin typeface="Times New Roman"/>
                <a:ea typeface="Times New Roman"/>
                <a:cs typeface="Times New Roman"/>
                <a:sym typeface="Times New Roman"/>
              </a:rPr>
              <a:t>The mechanism through which a child is transferred from the juvenile system to the criminal justice system.</a:t>
            </a:r>
            <a:endParaRPr sz="2600">
              <a:latin typeface="Times New Roman"/>
              <a:ea typeface="Times New Roman"/>
              <a:cs typeface="Times New Roman"/>
              <a:sym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50-State Survey</a:t>
            </a:r>
            <a:endParaRPr/>
          </a:p>
        </p:txBody>
      </p:sp>
      <p:sp>
        <p:nvSpPr>
          <p:cNvPr id="390" name="Google Shape;390;p6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52425" algn="l" rtl="0">
              <a:spcBef>
                <a:spcPts val="0"/>
              </a:spcBef>
              <a:spcAft>
                <a:spcPts val="0"/>
              </a:spcAft>
              <a:buSzPts val="1950"/>
              <a:buFont typeface="Times New Roman"/>
              <a:buChar char="●"/>
            </a:pPr>
            <a:r>
              <a:rPr lang="en" sz="1950">
                <a:latin typeface="Times New Roman"/>
                <a:ea typeface="Times New Roman"/>
                <a:cs typeface="Times New Roman"/>
                <a:sym typeface="Times New Roman"/>
              </a:rPr>
              <a:t>Roughly half of the states have statutory language requiring some sort of specificity in the statement of reasons. The language varies widely. </a:t>
            </a:r>
            <a:endParaRPr sz="1950">
              <a:latin typeface="Times New Roman"/>
              <a:ea typeface="Times New Roman"/>
              <a:cs typeface="Times New Roman"/>
              <a:sym typeface="Times New Roman"/>
            </a:endParaRPr>
          </a:p>
          <a:p>
            <a:pPr marL="457200" lvl="0" indent="-352425" algn="l" rtl="0">
              <a:spcBef>
                <a:spcPts val="0"/>
              </a:spcBef>
              <a:spcAft>
                <a:spcPts val="0"/>
              </a:spcAft>
              <a:buSzPts val="1950"/>
              <a:buFont typeface="Times New Roman"/>
              <a:buChar char="●"/>
            </a:pPr>
            <a:r>
              <a:rPr lang="en" sz="1950">
                <a:latin typeface="Times New Roman"/>
                <a:ea typeface="Times New Roman"/>
                <a:cs typeface="Times New Roman"/>
                <a:sym typeface="Times New Roman"/>
              </a:rPr>
              <a:t>Over half of the states have case law that addresses this issue. States broadly differ in interpreting the language of </a:t>
            </a:r>
            <a:r>
              <a:rPr lang="en" sz="1950" i="1">
                <a:latin typeface="Times New Roman"/>
                <a:ea typeface="Times New Roman"/>
                <a:cs typeface="Times New Roman"/>
                <a:sym typeface="Times New Roman"/>
              </a:rPr>
              <a:t>Kent</a:t>
            </a:r>
            <a:r>
              <a:rPr lang="en" sz="1950">
                <a:latin typeface="Times New Roman"/>
                <a:ea typeface="Times New Roman"/>
                <a:cs typeface="Times New Roman"/>
                <a:sym typeface="Times New Roman"/>
              </a:rPr>
              <a:t>. </a:t>
            </a:r>
            <a:endParaRPr sz="1950">
              <a:latin typeface="Times New Roman"/>
              <a:ea typeface="Times New Roman"/>
              <a:cs typeface="Times New Roman"/>
              <a:sym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pic>
        <p:nvPicPr>
          <p:cNvPr id="395" name="Google Shape;395;p61" title="Screenshot 2025-03-21 at 12.50.26 AM.png"/>
          <p:cNvPicPr preferRelativeResize="0"/>
          <p:nvPr/>
        </p:nvPicPr>
        <p:blipFill>
          <a:blip r:embed="rId3">
            <a:alphaModFix/>
          </a:blip>
          <a:stretch>
            <a:fillRect/>
          </a:stretch>
        </p:blipFill>
        <p:spPr>
          <a:xfrm>
            <a:off x="2746425" y="3297850"/>
            <a:ext cx="1731325" cy="1743325"/>
          </a:xfrm>
          <a:prstGeom prst="rect">
            <a:avLst/>
          </a:prstGeom>
          <a:noFill/>
          <a:ln>
            <a:noFill/>
          </a:ln>
        </p:spPr>
      </p:pic>
      <p:pic>
        <p:nvPicPr>
          <p:cNvPr id="396" name="Google Shape;396;p61" title="Screenshot 2025-03-21 at 12.50.08 AM.png"/>
          <p:cNvPicPr preferRelativeResize="0"/>
          <p:nvPr/>
        </p:nvPicPr>
        <p:blipFill>
          <a:blip r:embed="rId4">
            <a:alphaModFix/>
          </a:blip>
          <a:stretch>
            <a:fillRect/>
          </a:stretch>
        </p:blipFill>
        <p:spPr>
          <a:xfrm>
            <a:off x="2746425" y="0"/>
            <a:ext cx="1514646" cy="3297849"/>
          </a:xfrm>
          <a:prstGeom prst="rect">
            <a:avLst/>
          </a:prstGeom>
          <a:noFill/>
          <a:ln>
            <a:noFill/>
          </a:ln>
        </p:spPr>
      </p:pic>
      <p:sp>
        <p:nvSpPr>
          <p:cNvPr id="397" name="Google Shape;397;p61"/>
          <p:cNvSpPr txBox="1"/>
          <p:nvPr/>
        </p:nvSpPr>
        <p:spPr>
          <a:xfrm>
            <a:off x="5114375" y="533750"/>
            <a:ext cx="3124800" cy="3862500"/>
          </a:xfrm>
          <a:prstGeom prst="rect">
            <a:avLst/>
          </a:prstGeom>
          <a:noFill/>
          <a:ln>
            <a:noFill/>
          </a:ln>
        </p:spPr>
        <p:txBody>
          <a:bodyPr spcFirstLastPara="1" wrap="square" lIns="91425" tIns="91425" rIns="91425" bIns="91425" anchor="t" anchorCtr="0">
            <a:noAutofit/>
          </a:bodyPr>
          <a:lstStyle/>
          <a:p>
            <a:pPr marL="457200" lvl="0" indent="-314325" algn="l" rtl="0">
              <a:spcBef>
                <a:spcPts val="0"/>
              </a:spcBef>
              <a:spcAft>
                <a:spcPts val="0"/>
              </a:spcAft>
              <a:buClr>
                <a:schemeClr val="dk1"/>
              </a:buClr>
              <a:buSzPts val="1350"/>
              <a:buFont typeface="Times New Roman"/>
              <a:buChar char="●"/>
            </a:pPr>
            <a:r>
              <a:rPr lang="en" sz="1350">
                <a:solidFill>
                  <a:schemeClr val="dk1"/>
                </a:solidFill>
                <a:latin typeface="Times New Roman"/>
                <a:ea typeface="Times New Roman"/>
                <a:cs typeface="Times New Roman"/>
                <a:sym typeface="Times New Roman"/>
              </a:rPr>
              <a:t>Broad variation in statutory requirements. </a:t>
            </a:r>
            <a:endParaRPr sz="1350">
              <a:solidFill>
                <a:schemeClr val="dk1"/>
              </a:solidFill>
              <a:latin typeface="Times New Roman"/>
              <a:ea typeface="Times New Roman"/>
              <a:cs typeface="Times New Roman"/>
              <a:sym typeface="Times New Roman"/>
            </a:endParaRPr>
          </a:p>
          <a:p>
            <a:pPr marL="45720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a:p>
            <a:pPr marL="457200" lvl="0" indent="-314325" algn="l" rtl="0">
              <a:spcBef>
                <a:spcPts val="0"/>
              </a:spcBef>
              <a:spcAft>
                <a:spcPts val="0"/>
              </a:spcAft>
              <a:buClr>
                <a:schemeClr val="dk1"/>
              </a:buClr>
              <a:buSzPts val="1350"/>
              <a:buFont typeface="Times New Roman"/>
              <a:buChar char="●"/>
            </a:pPr>
            <a:r>
              <a:rPr lang="en" sz="1350">
                <a:solidFill>
                  <a:schemeClr val="dk1"/>
                </a:solidFill>
                <a:latin typeface="Times New Roman"/>
                <a:ea typeface="Times New Roman"/>
                <a:cs typeface="Times New Roman"/>
                <a:sym typeface="Times New Roman"/>
              </a:rPr>
              <a:t>Spectrum of requirements in the case law. </a:t>
            </a:r>
            <a:endParaRPr sz="135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350">
              <a:solidFill>
                <a:schemeClr val="dk1"/>
              </a:solidFill>
              <a:latin typeface="Rubik"/>
              <a:ea typeface="Rubik"/>
              <a:cs typeface="Rubik"/>
              <a:sym typeface="Rubik"/>
            </a:endParaRPr>
          </a:p>
          <a:p>
            <a:pPr marL="0" lvl="0" indent="0" algn="l" rtl="0">
              <a:spcBef>
                <a:spcPts val="0"/>
              </a:spcBef>
              <a:spcAft>
                <a:spcPts val="0"/>
              </a:spcAft>
              <a:buNone/>
            </a:pPr>
            <a:endParaRPr sz="1350">
              <a:solidFill>
                <a:schemeClr val="dk1"/>
              </a:solidFill>
              <a:latin typeface="Rubik"/>
              <a:ea typeface="Rubik"/>
              <a:cs typeface="Rubik"/>
              <a:sym typeface="Rubik"/>
            </a:endParaRPr>
          </a:p>
          <a:p>
            <a:pPr marL="0" lvl="0" indent="0" algn="l" rtl="0">
              <a:spcBef>
                <a:spcPts val="0"/>
              </a:spcBef>
              <a:spcAft>
                <a:spcPts val="0"/>
              </a:spcAft>
              <a:buNone/>
            </a:pPr>
            <a:endParaRPr sz="1350">
              <a:solidFill>
                <a:schemeClr val="dk1"/>
              </a:solidFill>
              <a:latin typeface="Rubik"/>
              <a:ea typeface="Rubik"/>
              <a:cs typeface="Rubik"/>
              <a:sym typeface="Rubik"/>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62"/>
          <p:cNvSpPr txBox="1">
            <a:spLocks noGrp="1"/>
          </p:cNvSpPr>
          <p:nvPr>
            <p:ph type="subTitle" idx="1"/>
          </p:nvPr>
        </p:nvSpPr>
        <p:spPr>
          <a:xfrm>
            <a:off x="635500" y="1160825"/>
            <a:ext cx="7836900" cy="4410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1200"/>
              </a:spcAft>
              <a:buNone/>
            </a:pPr>
            <a:r>
              <a:rPr lang="en" sz="1350" i="1">
                <a:solidFill>
                  <a:schemeClr val="lt2"/>
                </a:solidFill>
                <a:latin typeface="Times New Roman"/>
                <a:ea typeface="Times New Roman"/>
                <a:cs typeface="Times New Roman"/>
                <a:sym typeface="Times New Roman"/>
              </a:rPr>
              <a:t>In Int. of Doe</a:t>
            </a:r>
            <a:r>
              <a:rPr lang="en" sz="1350">
                <a:solidFill>
                  <a:schemeClr val="lt2"/>
                </a:solidFill>
                <a:latin typeface="Times New Roman"/>
                <a:ea typeface="Times New Roman"/>
                <a:cs typeface="Times New Roman"/>
                <a:sym typeface="Times New Roman"/>
              </a:rPr>
              <a:t>, 610 P.2d 509, 514 (Haw. 1980) . </a:t>
            </a:r>
            <a:endParaRPr sz="1800">
              <a:solidFill>
                <a:schemeClr val="lt2"/>
              </a:solidFill>
            </a:endParaRPr>
          </a:p>
        </p:txBody>
      </p:sp>
      <p:sp>
        <p:nvSpPr>
          <p:cNvPr id="403" name="Google Shape;403;p62"/>
          <p:cNvSpPr txBox="1">
            <a:spLocks noGrp="1"/>
          </p:cNvSpPr>
          <p:nvPr>
            <p:ph type="body" idx="2"/>
          </p:nvPr>
        </p:nvSpPr>
        <p:spPr>
          <a:xfrm>
            <a:off x="456400" y="1983350"/>
            <a:ext cx="8113800" cy="2713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1750">
              <a:latin typeface="Times New Roman"/>
              <a:ea typeface="Times New Roman"/>
              <a:cs typeface="Times New Roman"/>
              <a:sym typeface="Times New Roman"/>
            </a:endParaRPr>
          </a:p>
          <a:p>
            <a:pPr marL="0" lvl="0" indent="0" algn="l" rtl="0">
              <a:spcBef>
                <a:spcPts val="0"/>
              </a:spcBef>
              <a:spcAft>
                <a:spcPts val="0"/>
              </a:spcAft>
              <a:buNone/>
            </a:pPr>
            <a:r>
              <a:rPr lang="en" sz="1750">
                <a:latin typeface="Times New Roman"/>
                <a:ea typeface="Times New Roman"/>
                <a:cs typeface="Times New Roman"/>
                <a:sym typeface="Times New Roman"/>
              </a:rPr>
              <a:t>“While the circumstances in this case, like those in </a:t>
            </a:r>
            <a:r>
              <a:rPr lang="en" sz="1750" i="1">
                <a:latin typeface="Times New Roman"/>
                <a:ea typeface="Times New Roman"/>
                <a:cs typeface="Times New Roman"/>
                <a:sym typeface="Times New Roman"/>
              </a:rPr>
              <a:t>Stanley</a:t>
            </a:r>
            <a:r>
              <a:rPr lang="en" sz="1750">
                <a:latin typeface="Times New Roman"/>
                <a:ea typeface="Times New Roman"/>
                <a:cs typeface="Times New Roman"/>
                <a:sym typeface="Times New Roman"/>
              </a:rPr>
              <a:t>, allowed a departure from a literal compliance with </a:t>
            </a:r>
            <a:r>
              <a:rPr lang="en" sz="1750" i="1">
                <a:latin typeface="Times New Roman"/>
                <a:ea typeface="Times New Roman"/>
                <a:cs typeface="Times New Roman"/>
                <a:sym typeface="Times New Roman"/>
              </a:rPr>
              <a:t>Kent</a:t>
            </a:r>
            <a:r>
              <a:rPr lang="en" sz="1750">
                <a:latin typeface="Times New Roman"/>
                <a:ea typeface="Times New Roman"/>
                <a:cs typeface="Times New Roman"/>
                <a:sym typeface="Times New Roman"/>
              </a:rPr>
              <a:t> and its standards, we think the better practice for the court to follow is to state the reasons for its conclusions in writing and with a degree of specificity that would facilitate a review of its actions without further search of the record for [its] reasons.”</a:t>
            </a:r>
            <a:endParaRPr sz="1750">
              <a:latin typeface="Times New Roman"/>
              <a:ea typeface="Times New Roman"/>
              <a:cs typeface="Times New Roman"/>
              <a:sym typeface="Times New Roman"/>
            </a:endParaRPr>
          </a:p>
          <a:p>
            <a:pPr marL="0" lvl="0" indent="0" algn="l" rtl="0">
              <a:spcBef>
                <a:spcPts val="0"/>
              </a:spcBef>
              <a:spcAft>
                <a:spcPts val="1200"/>
              </a:spcAft>
              <a:buNone/>
            </a:pPr>
            <a:endParaRPr/>
          </a:p>
        </p:txBody>
      </p:sp>
      <p:sp>
        <p:nvSpPr>
          <p:cNvPr id="404" name="Google Shape;404;p62"/>
          <p:cNvSpPr txBox="1">
            <a:spLocks noGrp="1"/>
          </p:cNvSpPr>
          <p:nvPr>
            <p:ph type="title"/>
          </p:nvPr>
        </p:nvSpPr>
        <p:spPr>
          <a:xfrm>
            <a:off x="653550" y="238275"/>
            <a:ext cx="7836900" cy="865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3800">
                <a:latin typeface="Times New Roman"/>
                <a:ea typeface="Times New Roman"/>
                <a:cs typeface="Times New Roman"/>
                <a:sym typeface="Times New Roman"/>
              </a:rPr>
              <a:t>Administrability?</a:t>
            </a:r>
            <a:endParaRPr sz="3800">
              <a:latin typeface="Times New Roman"/>
              <a:ea typeface="Times New Roman"/>
              <a:cs typeface="Times New Roman"/>
              <a:sym typeface="Times New Roman"/>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6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b="1">
                <a:latin typeface="Times New Roman"/>
                <a:ea typeface="Times New Roman"/>
                <a:cs typeface="Times New Roman"/>
                <a:sym typeface="Times New Roman"/>
              </a:rPr>
              <a:t>Youth Justice: Policy Landscape Considerations</a:t>
            </a:r>
            <a:endParaRPr b="1">
              <a:latin typeface="Times New Roman"/>
              <a:ea typeface="Times New Roman"/>
              <a:cs typeface="Times New Roman"/>
              <a:sym typeface="Times New Roman"/>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64"/>
          <p:cNvSpPr txBox="1">
            <a:spLocks noGrp="1"/>
          </p:cNvSpPr>
          <p:nvPr>
            <p:ph type="title"/>
          </p:nvPr>
        </p:nvSpPr>
        <p:spPr>
          <a:xfrm>
            <a:off x="1248900" y="1632850"/>
            <a:ext cx="6646200" cy="1588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b="1">
                <a:latin typeface="Times New Roman"/>
                <a:ea typeface="Times New Roman"/>
                <a:cs typeface="Times New Roman"/>
                <a:sym typeface="Times New Roman"/>
              </a:rPr>
              <a:t>U.S. legislative landscape: 1990s-2020s</a:t>
            </a:r>
            <a:endParaRPr b="1">
              <a:latin typeface="Times New Roman"/>
              <a:ea typeface="Times New Roman"/>
              <a:cs typeface="Times New Roman"/>
              <a:sym typeface="Times New Roman"/>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65"/>
          <p:cNvSpPr txBox="1">
            <a:spLocks noGrp="1"/>
          </p:cNvSpPr>
          <p:nvPr>
            <p:ph type="subTitle" idx="1"/>
          </p:nvPr>
        </p:nvSpPr>
        <p:spPr>
          <a:xfrm>
            <a:off x="2369850" y="3221650"/>
            <a:ext cx="44043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20" name="Google Shape;420;p65"/>
          <p:cNvPicPr preferRelativeResize="0"/>
          <p:nvPr/>
        </p:nvPicPr>
        <p:blipFill>
          <a:blip r:embed="rId3">
            <a:alphaModFix/>
          </a:blip>
          <a:stretch>
            <a:fillRect/>
          </a:stretch>
        </p:blipFill>
        <p:spPr>
          <a:xfrm>
            <a:off x="0" y="-572548"/>
            <a:ext cx="6952025" cy="3457725"/>
          </a:xfrm>
          <a:prstGeom prst="rect">
            <a:avLst/>
          </a:prstGeom>
          <a:noFill/>
          <a:ln>
            <a:noFill/>
          </a:ln>
        </p:spPr>
      </p:pic>
      <p:pic>
        <p:nvPicPr>
          <p:cNvPr id="421" name="Google Shape;421;p65"/>
          <p:cNvPicPr preferRelativeResize="0"/>
          <p:nvPr/>
        </p:nvPicPr>
        <p:blipFill>
          <a:blip r:embed="rId4">
            <a:alphaModFix/>
          </a:blip>
          <a:stretch>
            <a:fillRect/>
          </a:stretch>
        </p:blipFill>
        <p:spPr>
          <a:xfrm>
            <a:off x="2291675" y="1260768"/>
            <a:ext cx="6646200" cy="3777257"/>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66"/>
          <p:cNvSpPr txBox="1">
            <a:spLocks noGrp="1"/>
          </p:cNvSpPr>
          <p:nvPr>
            <p:ph type="title"/>
          </p:nvPr>
        </p:nvSpPr>
        <p:spPr>
          <a:xfrm>
            <a:off x="566125" y="1777350"/>
            <a:ext cx="7721100" cy="1328100"/>
          </a:xfrm>
          <a:prstGeom prst="rect">
            <a:avLst/>
          </a:prstGeom>
        </p:spPr>
        <p:txBody>
          <a:bodyPr spcFirstLastPara="1" wrap="square" lIns="91425" tIns="91425" rIns="91425" bIns="91425" anchor="ctr" anchorCtr="0">
            <a:normAutofit fontScale="90000"/>
          </a:bodyPr>
          <a:lstStyle/>
          <a:p>
            <a:pPr marL="0" lvl="0" indent="12700" algn="l" rtl="0">
              <a:lnSpc>
                <a:spcPct val="115000"/>
              </a:lnSpc>
              <a:spcBef>
                <a:spcPts val="1200"/>
              </a:spcBef>
              <a:spcAft>
                <a:spcPts val="0"/>
              </a:spcAft>
              <a:buClr>
                <a:schemeClr val="accent6"/>
              </a:buClr>
              <a:buSzPct val="52381"/>
              <a:buFont typeface="Arial"/>
              <a:buNone/>
            </a:pPr>
            <a:r>
              <a:rPr lang="en" sz="2100">
                <a:highlight>
                  <a:srgbClr val="FFFFFF"/>
                </a:highlight>
                <a:latin typeface="Times New Roman"/>
                <a:ea typeface="Times New Roman"/>
                <a:cs typeface="Times New Roman"/>
                <a:sym typeface="Times New Roman"/>
              </a:rPr>
              <a:t>The term “super predator’’ in the context of juvenile crime is ascribed political scientist John J. Dilulio Jr. He used the term in 1995 to describe a “frightening picture” of youth crime—a “coming menace.”</a:t>
            </a:r>
            <a:r>
              <a:rPr lang="en" sz="3000" baseline="30000">
                <a:highlight>
                  <a:srgbClr val="FFFFFF"/>
                </a:highlight>
                <a:latin typeface="Times New Roman"/>
                <a:ea typeface="Times New Roman"/>
                <a:cs typeface="Times New Roman"/>
                <a:sym typeface="Times New Roman"/>
              </a:rPr>
              <a:t> </a:t>
            </a:r>
            <a:r>
              <a:rPr lang="en" sz="2100">
                <a:highlight>
                  <a:srgbClr val="FFFFFF"/>
                </a:highlight>
                <a:latin typeface="Times New Roman"/>
                <a:ea typeface="Times New Roman"/>
                <a:cs typeface="Times New Roman"/>
                <a:sym typeface="Times New Roman"/>
              </a:rPr>
              <a:t>Dilulio predicted that there would be a surge of violent youth crime, driven by “moral poverty.” He reported that children of the era were known to “kill or maim on impulse, without any intelligible motive.”</a:t>
            </a:r>
            <a:endParaRPr sz="3000" baseline="30000">
              <a:highlight>
                <a:srgbClr val="FFFFFF"/>
              </a:highlight>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accent6"/>
              </a:buClr>
              <a:buSzPct val="100000"/>
              <a:buFont typeface="Arial"/>
              <a:buNone/>
            </a:pPr>
            <a:endParaRPr sz="1100">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accent6"/>
              </a:buClr>
              <a:buSzPct val="100000"/>
              <a:buFont typeface="Arial"/>
              <a:buNone/>
            </a:pPr>
            <a:endParaRPr sz="1100">
              <a:solidFill>
                <a:schemeClr val="accent6"/>
              </a:solidFill>
              <a:latin typeface="Arial"/>
              <a:ea typeface="Arial"/>
              <a:cs typeface="Arial"/>
              <a:sym typeface="Arial"/>
            </a:endParaRPr>
          </a:p>
          <a:p>
            <a:pPr marL="0" lvl="0" indent="0" algn="ctr" rtl="0">
              <a:spcBef>
                <a:spcPts val="0"/>
              </a:spcBef>
              <a:spcAft>
                <a:spcPts val="0"/>
              </a:spcAft>
              <a:buNone/>
            </a:pPr>
            <a:endParaRPr/>
          </a:p>
        </p:txBody>
      </p:sp>
      <p:sp>
        <p:nvSpPr>
          <p:cNvPr id="427" name="Google Shape;427;p66"/>
          <p:cNvSpPr txBox="1"/>
          <p:nvPr/>
        </p:nvSpPr>
        <p:spPr>
          <a:xfrm>
            <a:off x="281450" y="4464175"/>
            <a:ext cx="8744100" cy="49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accent6"/>
                </a:solidFill>
                <a:latin typeface="Times New Roman"/>
                <a:ea typeface="Times New Roman"/>
                <a:cs typeface="Times New Roman"/>
                <a:sym typeface="Times New Roman"/>
              </a:rPr>
              <a:t>John J. Dilulio Jr., </a:t>
            </a:r>
            <a:r>
              <a:rPr lang="en" sz="1100" i="1">
                <a:solidFill>
                  <a:schemeClr val="accent6"/>
                </a:solidFill>
                <a:latin typeface="Times New Roman"/>
                <a:ea typeface="Times New Roman"/>
                <a:cs typeface="Times New Roman"/>
                <a:sym typeface="Times New Roman"/>
              </a:rPr>
              <a:t>Super Predators</a:t>
            </a:r>
            <a:r>
              <a:rPr lang="en" sz="1100">
                <a:solidFill>
                  <a:schemeClr val="accent6"/>
                </a:solidFill>
                <a:latin typeface="Times New Roman"/>
                <a:ea typeface="Times New Roman"/>
                <a:cs typeface="Times New Roman"/>
                <a:sym typeface="Times New Roman"/>
              </a:rPr>
              <a:t>, </a:t>
            </a:r>
            <a:r>
              <a:rPr lang="en" sz="1100" cap="small">
                <a:solidFill>
                  <a:schemeClr val="accent6"/>
                </a:solidFill>
                <a:latin typeface="Times New Roman"/>
                <a:ea typeface="Times New Roman"/>
                <a:cs typeface="Times New Roman"/>
                <a:sym typeface="Times New Roman"/>
              </a:rPr>
              <a:t>The Weekly Standard</a:t>
            </a:r>
            <a:r>
              <a:rPr lang="en" sz="1100">
                <a:solidFill>
                  <a:schemeClr val="accent6"/>
                </a:solidFill>
                <a:latin typeface="Times New Roman"/>
                <a:ea typeface="Times New Roman"/>
                <a:cs typeface="Times New Roman"/>
                <a:sym typeface="Times New Roman"/>
              </a:rPr>
              <a:t> (Nov. 27, 1995), http://fbaum.unc.edu/teaching/articles/DiIulioTheWeeklyStandard1995.pdf.</a:t>
            </a:r>
            <a:endParaRPr sz="1100">
              <a:solidFill>
                <a:schemeClr val="accent6"/>
              </a:solidFill>
              <a:latin typeface="Times New Roman"/>
              <a:ea typeface="Times New Roman"/>
              <a:cs typeface="Times New Roman"/>
              <a:sym typeface="Times New Roman"/>
            </a:endParaRPr>
          </a:p>
          <a:p>
            <a:pPr marL="0" lvl="0" indent="0" algn="l" rtl="0">
              <a:spcBef>
                <a:spcPts val="0"/>
              </a:spcBef>
              <a:spcAft>
                <a:spcPts val="0"/>
              </a:spcAft>
              <a:buNone/>
            </a:pPr>
            <a:endParaRPr sz="1350">
              <a:solidFill>
                <a:schemeClr val="dk1"/>
              </a:solidFill>
              <a:latin typeface="Rubik"/>
              <a:ea typeface="Rubik"/>
              <a:cs typeface="Rubik"/>
              <a:sym typeface="Rubik"/>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67"/>
          <p:cNvSpPr txBox="1">
            <a:spLocks noGrp="1"/>
          </p:cNvSpPr>
          <p:nvPr>
            <p:ph type="title"/>
          </p:nvPr>
        </p:nvSpPr>
        <p:spPr>
          <a:xfrm>
            <a:off x="635500" y="228600"/>
            <a:ext cx="7836900" cy="865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Resources</a:t>
            </a:r>
            <a:endParaRPr/>
          </a:p>
        </p:txBody>
      </p:sp>
      <p:sp>
        <p:nvSpPr>
          <p:cNvPr id="433" name="Google Shape;433;p67"/>
          <p:cNvSpPr txBox="1">
            <a:spLocks noGrp="1"/>
          </p:cNvSpPr>
          <p:nvPr>
            <p:ph type="subTitle" idx="1"/>
          </p:nvPr>
        </p:nvSpPr>
        <p:spPr>
          <a:xfrm>
            <a:off x="635500" y="1092900"/>
            <a:ext cx="7836900" cy="44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Reading Materials</a:t>
            </a:r>
            <a:endParaRPr/>
          </a:p>
        </p:txBody>
      </p:sp>
      <p:sp>
        <p:nvSpPr>
          <p:cNvPr id="434" name="Google Shape;434;p67"/>
          <p:cNvSpPr txBox="1">
            <a:spLocks noGrp="1"/>
          </p:cNvSpPr>
          <p:nvPr>
            <p:ph type="body" idx="2"/>
          </p:nvPr>
        </p:nvSpPr>
        <p:spPr>
          <a:xfrm>
            <a:off x="456400" y="1983350"/>
            <a:ext cx="8113800" cy="2713200"/>
          </a:xfrm>
          <a:prstGeom prst="rect">
            <a:avLst/>
          </a:prstGeom>
        </p:spPr>
        <p:txBody>
          <a:bodyPr spcFirstLastPara="1" wrap="square" lIns="91425" tIns="91425" rIns="91425" bIns="91425" anchor="t" anchorCtr="0">
            <a:normAutofit/>
          </a:bodyPr>
          <a:lstStyle/>
          <a:p>
            <a:pPr marL="457200" lvl="0" indent="-314325" algn="l" rtl="0">
              <a:spcBef>
                <a:spcPts val="1200"/>
              </a:spcBef>
              <a:spcAft>
                <a:spcPts val="0"/>
              </a:spcAft>
              <a:buSzPts val="1350"/>
              <a:buChar char="●"/>
            </a:pPr>
            <a:r>
              <a:rPr lang="en"/>
              <a:t>1992-2000, 45 states passed or amended legislation that made it easier to prosecute juveniles as adults.</a:t>
            </a:r>
            <a:endParaRPr/>
          </a:p>
          <a:p>
            <a:pPr marL="457200" lvl="0" indent="-314325" algn="l" rtl="0">
              <a:spcBef>
                <a:spcPts val="0"/>
              </a:spcBef>
              <a:spcAft>
                <a:spcPts val="0"/>
              </a:spcAft>
              <a:buSzPts val="1350"/>
              <a:buChar char="●"/>
            </a:pPr>
            <a:endParaRPr/>
          </a:p>
        </p:txBody>
      </p:sp>
      <p:pic>
        <p:nvPicPr>
          <p:cNvPr id="435" name="Google Shape;435;p67"/>
          <p:cNvPicPr preferRelativeResize="0"/>
          <p:nvPr/>
        </p:nvPicPr>
        <p:blipFill>
          <a:blip r:embed="rId3">
            <a:alphaModFix/>
          </a:blip>
          <a:stretch>
            <a:fillRect/>
          </a:stretch>
        </p:blipFill>
        <p:spPr>
          <a:xfrm>
            <a:off x="82313" y="228600"/>
            <a:ext cx="8979375" cy="4629224"/>
          </a:xfrm>
          <a:prstGeom prst="rect">
            <a:avLst/>
          </a:prstGeom>
          <a:noFill/>
          <a:ln>
            <a:noFill/>
          </a:ln>
        </p:spPr>
      </p:pic>
      <p:sp>
        <p:nvSpPr>
          <p:cNvPr id="436" name="Google Shape;436;p67"/>
          <p:cNvSpPr txBox="1"/>
          <p:nvPr/>
        </p:nvSpPr>
        <p:spPr>
          <a:xfrm>
            <a:off x="96700" y="4813750"/>
            <a:ext cx="6178500" cy="201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cap="small">
                <a:solidFill>
                  <a:schemeClr val="accent6"/>
                </a:solidFill>
                <a:latin typeface="Times New Roman"/>
                <a:ea typeface="Times New Roman"/>
                <a:cs typeface="Times New Roman"/>
                <a:sym typeface="Times New Roman"/>
              </a:rPr>
              <a:t>Juveniles in Adult Prisons and Jails: A National Assessment, U.S. Department of Justice</a:t>
            </a:r>
            <a:r>
              <a:rPr lang="en" sz="1100">
                <a:solidFill>
                  <a:schemeClr val="accent6"/>
                </a:solidFill>
                <a:latin typeface="Times New Roman"/>
                <a:ea typeface="Times New Roman"/>
                <a:cs typeface="Times New Roman"/>
                <a:sym typeface="Times New Roman"/>
              </a:rPr>
              <a:t> (Oct. 2000).</a:t>
            </a:r>
            <a:endParaRPr sz="1100">
              <a:solidFill>
                <a:schemeClr val="accent6"/>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accent6"/>
              </a:buClr>
              <a:buSzPts val="1100"/>
              <a:buFont typeface="Arial"/>
              <a:buNone/>
            </a:pPr>
            <a:endParaRPr sz="1100">
              <a:solidFill>
                <a:schemeClr val="accent6"/>
              </a:solidFill>
              <a:latin typeface="Times New Roman"/>
              <a:ea typeface="Times New Roman"/>
              <a:cs typeface="Times New Roman"/>
              <a:sym typeface="Times New Roman"/>
            </a:endParaRPr>
          </a:p>
          <a:p>
            <a:pPr marL="0" lvl="0" indent="0" algn="l" rtl="0">
              <a:spcBef>
                <a:spcPts val="0"/>
              </a:spcBef>
              <a:spcAft>
                <a:spcPts val="0"/>
              </a:spcAft>
              <a:buNone/>
            </a:pPr>
            <a:endParaRPr sz="1350">
              <a:solidFill>
                <a:schemeClr val="dk1"/>
              </a:solidFill>
              <a:latin typeface="Rubik"/>
              <a:ea typeface="Rubik"/>
              <a:cs typeface="Rubik"/>
              <a:sym typeface="Rubik"/>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68"/>
          <p:cNvSpPr txBox="1">
            <a:spLocks noGrp="1"/>
          </p:cNvSpPr>
          <p:nvPr>
            <p:ph type="subTitle" idx="1"/>
          </p:nvPr>
        </p:nvSpPr>
        <p:spPr>
          <a:xfrm>
            <a:off x="483525" y="263650"/>
            <a:ext cx="3615000" cy="56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Youth arrest rates 1980-1996</a:t>
            </a:r>
            <a:endParaRPr/>
          </a:p>
        </p:txBody>
      </p:sp>
      <p:pic>
        <p:nvPicPr>
          <p:cNvPr id="442" name="Google Shape;442;p68"/>
          <p:cNvPicPr preferRelativeResize="0"/>
          <p:nvPr/>
        </p:nvPicPr>
        <p:blipFill>
          <a:blip r:embed="rId3">
            <a:alphaModFix/>
          </a:blip>
          <a:stretch>
            <a:fillRect/>
          </a:stretch>
        </p:blipFill>
        <p:spPr>
          <a:xfrm>
            <a:off x="429800" y="954123"/>
            <a:ext cx="3880000" cy="3747266"/>
          </a:xfrm>
          <a:prstGeom prst="rect">
            <a:avLst/>
          </a:prstGeom>
          <a:noFill/>
          <a:ln>
            <a:noFill/>
          </a:ln>
        </p:spPr>
      </p:pic>
      <p:pic>
        <p:nvPicPr>
          <p:cNvPr id="443" name="Google Shape;443;p68"/>
          <p:cNvPicPr preferRelativeResize="0"/>
          <p:nvPr/>
        </p:nvPicPr>
        <p:blipFill>
          <a:blip r:embed="rId4">
            <a:alphaModFix/>
          </a:blip>
          <a:stretch>
            <a:fillRect/>
          </a:stretch>
        </p:blipFill>
        <p:spPr>
          <a:xfrm>
            <a:off x="5130112" y="1160562"/>
            <a:ext cx="3437524" cy="3334400"/>
          </a:xfrm>
          <a:prstGeom prst="rect">
            <a:avLst/>
          </a:prstGeom>
          <a:noFill/>
          <a:ln>
            <a:noFill/>
          </a:ln>
        </p:spPr>
      </p:pic>
      <p:sp>
        <p:nvSpPr>
          <p:cNvPr id="444" name="Google Shape;444;p68"/>
          <p:cNvSpPr txBox="1">
            <a:spLocks noGrp="1"/>
          </p:cNvSpPr>
          <p:nvPr>
            <p:ph type="subTitle" idx="1"/>
          </p:nvPr>
        </p:nvSpPr>
        <p:spPr>
          <a:xfrm>
            <a:off x="5041375" y="340850"/>
            <a:ext cx="3615000" cy="56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a:t>One-day count of youth in juvenile facilities 1975-1995 </a:t>
            </a:r>
            <a:endParaRPr sz="1800"/>
          </a:p>
        </p:txBody>
      </p:sp>
      <p:sp>
        <p:nvSpPr>
          <p:cNvPr id="445" name="Google Shape;445;p68"/>
          <p:cNvSpPr txBox="1"/>
          <p:nvPr/>
        </p:nvSpPr>
        <p:spPr>
          <a:xfrm>
            <a:off x="429800" y="4651825"/>
            <a:ext cx="6887400" cy="19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i="1">
                <a:solidFill>
                  <a:schemeClr val="accent6"/>
                </a:solidFill>
                <a:latin typeface="Times New Roman"/>
                <a:ea typeface="Times New Roman"/>
                <a:cs typeface="Times New Roman"/>
                <a:sym typeface="Times New Roman"/>
              </a:rPr>
              <a:t>See </a:t>
            </a:r>
            <a:r>
              <a:rPr lang="en" sz="1100">
                <a:solidFill>
                  <a:schemeClr val="accent6"/>
                </a:solidFill>
                <a:latin typeface="Times New Roman"/>
                <a:ea typeface="Times New Roman"/>
                <a:cs typeface="Times New Roman"/>
                <a:sym typeface="Times New Roman"/>
              </a:rPr>
              <a:t>Joshua Rovner, </a:t>
            </a:r>
            <a:r>
              <a:rPr lang="en" sz="1100" cap="small">
                <a:solidFill>
                  <a:schemeClr val="accent6"/>
                </a:solidFill>
                <a:latin typeface="Times New Roman"/>
                <a:ea typeface="Times New Roman"/>
                <a:cs typeface="Times New Roman"/>
                <a:sym typeface="Times New Roman"/>
              </a:rPr>
              <a:t>Youth Justice by the Numbers, The Sentencing Project</a:t>
            </a:r>
            <a:r>
              <a:rPr lang="en" sz="1100">
                <a:solidFill>
                  <a:schemeClr val="accent6"/>
                </a:solidFill>
                <a:latin typeface="Times New Roman"/>
                <a:ea typeface="Times New Roman"/>
                <a:cs typeface="Times New Roman"/>
                <a:sym typeface="Times New Roman"/>
              </a:rPr>
              <a:t> (Aug. 14, 2024). </a:t>
            </a:r>
            <a:endParaRPr sz="1100">
              <a:solidFill>
                <a:schemeClr val="accent6"/>
              </a:solidFill>
              <a:latin typeface="Times New Roman"/>
              <a:ea typeface="Times New Roman"/>
              <a:cs typeface="Times New Roman"/>
              <a:sym typeface="Times New Roman"/>
            </a:endParaRPr>
          </a:p>
          <a:p>
            <a:pPr marL="0" lvl="0" indent="0" algn="l" rtl="0">
              <a:spcBef>
                <a:spcPts val="0"/>
              </a:spcBef>
              <a:spcAft>
                <a:spcPts val="0"/>
              </a:spcAft>
              <a:buNone/>
            </a:pPr>
            <a:endParaRPr sz="1350" i="1">
              <a:solidFill>
                <a:schemeClr val="dk1"/>
              </a:solidFill>
              <a:latin typeface="Rubik"/>
              <a:ea typeface="Rubik"/>
              <a:cs typeface="Rubik"/>
              <a:sym typeface="Rubik"/>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69"/>
          <p:cNvSpPr txBox="1">
            <a:spLocks noGrp="1"/>
          </p:cNvSpPr>
          <p:nvPr>
            <p:ph type="title"/>
          </p:nvPr>
        </p:nvSpPr>
        <p:spPr>
          <a:xfrm>
            <a:off x="311700" y="2922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Times New Roman"/>
                <a:ea typeface="Times New Roman"/>
                <a:cs typeface="Times New Roman"/>
                <a:sym typeface="Times New Roman"/>
              </a:rPr>
              <a:t>2005-2015: Sea Change</a:t>
            </a:r>
            <a:endParaRPr b="1">
              <a:latin typeface="Times New Roman"/>
              <a:ea typeface="Times New Roman"/>
              <a:cs typeface="Times New Roman"/>
              <a:sym typeface="Times New Roman"/>
            </a:endParaRPr>
          </a:p>
        </p:txBody>
      </p:sp>
      <p:pic>
        <p:nvPicPr>
          <p:cNvPr id="451" name="Google Shape;451;p69" title="Screenshot 2025-03-19 at 10.49.10 AM.png"/>
          <p:cNvPicPr preferRelativeResize="0"/>
          <p:nvPr/>
        </p:nvPicPr>
        <p:blipFill>
          <a:blip r:embed="rId3">
            <a:alphaModFix/>
          </a:blip>
          <a:stretch>
            <a:fillRect/>
          </a:stretch>
        </p:blipFill>
        <p:spPr>
          <a:xfrm>
            <a:off x="608924" y="1106874"/>
            <a:ext cx="7926149" cy="40366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4"/>
          <p:cNvSpPr txBox="1">
            <a:spLocks noGrp="1"/>
          </p:cNvSpPr>
          <p:nvPr>
            <p:ph type="title"/>
          </p:nvPr>
        </p:nvSpPr>
        <p:spPr>
          <a:xfrm>
            <a:off x="1195850" y="1696475"/>
            <a:ext cx="6646200" cy="1588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How much explanation is required to send a child to the criminal system?</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7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460" b="1" i="1">
                <a:solidFill>
                  <a:srgbClr val="000000"/>
                </a:solidFill>
                <a:latin typeface="Times New Roman"/>
                <a:ea typeface="Times New Roman"/>
                <a:cs typeface="Times New Roman"/>
                <a:sym typeface="Times New Roman"/>
              </a:rPr>
              <a:t>Kent</a:t>
            </a:r>
            <a:r>
              <a:rPr lang="en" sz="2460" b="1">
                <a:solidFill>
                  <a:srgbClr val="000000"/>
                </a:solidFill>
                <a:latin typeface="Times New Roman"/>
                <a:ea typeface="Times New Roman"/>
                <a:cs typeface="Times New Roman"/>
                <a:sym typeface="Times New Roman"/>
              </a:rPr>
              <a:t> factors- other considerations in fairness &amp; consistency</a:t>
            </a:r>
            <a:endParaRPr sz="2460" b="1">
              <a:solidFill>
                <a:srgbClr val="000000"/>
              </a:solidFill>
              <a:latin typeface="Times New Roman"/>
              <a:ea typeface="Times New Roman"/>
              <a:cs typeface="Times New Roman"/>
              <a:sym typeface="Times New Roman"/>
            </a:endParaRPr>
          </a:p>
          <a:p>
            <a:pPr marL="0" lvl="0" indent="0" algn="l" rtl="0">
              <a:spcBef>
                <a:spcPts val="0"/>
              </a:spcBef>
              <a:spcAft>
                <a:spcPts val="0"/>
              </a:spcAft>
              <a:buSzPts val="990"/>
              <a:buNone/>
            </a:pPr>
            <a:endParaRPr sz="3600"/>
          </a:p>
        </p:txBody>
      </p:sp>
      <p:sp>
        <p:nvSpPr>
          <p:cNvPr id="457" name="Google Shape;457;p70"/>
          <p:cNvSpPr txBox="1">
            <a:spLocks noGrp="1"/>
          </p:cNvSpPr>
          <p:nvPr>
            <p:ph type="body" idx="1"/>
          </p:nvPr>
        </p:nvSpPr>
        <p:spPr>
          <a:xfrm>
            <a:off x="311700" y="1152475"/>
            <a:ext cx="8520600" cy="3741900"/>
          </a:xfrm>
          <a:prstGeom prst="rect">
            <a:avLst/>
          </a:prstGeom>
        </p:spPr>
        <p:txBody>
          <a:bodyPr spcFirstLastPara="1" wrap="square" lIns="91425" tIns="91425" rIns="91425" bIns="91425" anchor="t" anchorCtr="0">
            <a:normAutofit lnSpcReduction="20000"/>
          </a:bodyPr>
          <a:lstStyle/>
          <a:p>
            <a:pPr marL="457200" lvl="0" indent="-343719" algn="l" rtl="0">
              <a:spcBef>
                <a:spcPts val="1200"/>
              </a:spcBef>
              <a:spcAft>
                <a:spcPts val="0"/>
              </a:spcAft>
              <a:buClr>
                <a:srgbClr val="454D4D"/>
              </a:buClr>
              <a:buSzPts val="1813"/>
              <a:buFont typeface="Times New Roman"/>
              <a:buChar char="●"/>
            </a:pPr>
            <a:r>
              <a:rPr lang="en" sz="2110" b="1">
                <a:solidFill>
                  <a:srgbClr val="454D4D"/>
                </a:solidFill>
                <a:latin typeface="Times New Roman"/>
                <a:ea typeface="Times New Roman"/>
                <a:cs typeface="Times New Roman"/>
                <a:sym typeface="Times New Roman"/>
              </a:rPr>
              <a:t>County discrepancy: </a:t>
            </a:r>
            <a:r>
              <a:rPr lang="en" sz="2060">
                <a:solidFill>
                  <a:srgbClr val="1B1B1B"/>
                </a:solidFill>
                <a:latin typeface="Times New Roman"/>
                <a:ea typeface="Times New Roman"/>
                <a:cs typeface="Times New Roman"/>
                <a:sym typeface="Times New Roman"/>
              </a:rPr>
              <a:t>Sample discrepancy: Where Harris County's transfer rate stood at 7.4 for every 100,000 juveniles in 2013, the rates in Val Verde and Starr Counties were more than 200 times that.</a:t>
            </a:r>
            <a:endParaRPr sz="2060">
              <a:solidFill>
                <a:srgbClr val="1B1B1B"/>
              </a:solidFill>
              <a:latin typeface="Times New Roman"/>
              <a:ea typeface="Times New Roman"/>
              <a:cs typeface="Times New Roman"/>
              <a:sym typeface="Times New Roman"/>
            </a:endParaRPr>
          </a:p>
          <a:p>
            <a:pPr marL="457200" lvl="0" indent="0" algn="l" rtl="0">
              <a:spcBef>
                <a:spcPts val="1200"/>
              </a:spcBef>
              <a:spcAft>
                <a:spcPts val="0"/>
              </a:spcAft>
              <a:buNone/>
            </a:pPr>
            <a:endParaRPr sz="2110">
              <a:solidFill>
                <a:srgbClr val="454D4D"/>
              </a:solidFill>
              <a:latin typeface="Times New Roman"/>
              <a:ea typeface="Times New Roman"/>
              <a:cs typeface="Times New Roman"/>
              <a:sym typeface="Times New Roman"/>
            </a:endParaRPr>
          </a:p>
          <a:p>
            <a:pPr marL="457200" lvl="0" indent="-359383" algn="l" rtl="0">
              <a:spcBef>
                <a:spcPts val="1200"/>
              </a:spcBef>
              <a:spcAft>
                <a:spcPts val="0"/>
              </a:spcAft>
              <a:buClr>
                <a:srgbClr val="454D4D"/>
              </a:buClr>
              <a:buSzPts val="2060"/>
              <a:buFont typeface="Times New Roman"/>
              <a:buChar char="●"/>
            </a:pPr>
            <a:r>
              <a:rPr lang="en" sz="2110" b="1">
                <a:solidFill>
                  <a:srgbClr val="454D4D"/>
                </a:solidFill>
                <a:latin typeface="Times New Roman"/>
                <a:ea typeface="Times New Roman"/>
                <a:cs typeface="Times New Roman"/>
                <a:sym typeface="Times New Roman"/>
              </a:rPr>
              <a:t>Demonstrated racial disparity</a:t>
            </a:r>
            <a:r>
              <a:rPr lang="en" sz="2110">
                <a:solidFill>
                  <a:srgbClr val="454D4D"/>
                </a:solidFill>
                <a:latin typeface="Times New Roman"/>
                <a:ea typeface="Times New Roman"/>
                <a:cs typeface="Times New Roman"/>
                <a:sym typeface="Times New Roman"/>
              </a:rPr>
              <a:t>: In U.S.  transfer data, Black youth are 53.1% of youth transferred for person offenses— despite the fact that black and white youth make up an equal percentage of youth charged with person offenses, 40.1% and 40.5% respectively, in 2015.</a:t>
            </a:r>
            <a:endParaRPr sz="2110">
              <a:solidFill>
                <a:srgbClr val="454D4D"/>
              </a:solidFill>
              <a:latin typeface="Times New Roman"/>
              <a:ea typeface="Times New Roman"/>
              <a:cs typeface="Times New Roman"/>
              <a:sym typeface="Times New Roman"/>
            </a:endParaRPr>
          </a:p>
          <a:p>
            <a:pPr marL="914400" lvl="1" indent="-362558" algn="l" rtl="0">
              <a:spcBef>
                <a:spcPts val="0"/>
              </a:spcBef>
              <a:spcAft>
                <a:spcPts val="0"/>
              </a:spcAft>
              <a:buClr>
                <a:srgbClr val="454D4D"/>
              </a:buClr>
              <a:buSzPts val="2110"/>
              <a:buFont typeface="Times New Roman"/>
              <a:buChar char="○"/>
            </a:pPr>
            <a:r>
              <a:rPr lang="en" sz="2110">
                <a:solidFill>
                  <a:srgbClr val="454D4D"/>
                </a:solidFill>
                <a:latin typeface="Times New Roman"/>
                <a:ea typeface="Times New Roman"/>
                <a:cs typeface="Times New Roman"/>
                <a:sym typeface="Times New Roman"/>
              </a:rPr>
              <a:t>As of the late aughts in Texas, 8 out of 10 children transferred were Black or Hispanic.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71"/>
          <p:cNvSpPr txBox="1">
            <a:spLocks noGrp="1"/>
          </p:cNvSpPr>
          <p:nvPr>
            <p:ph type="title"/>
          </p:nvPr>
        </p:nvSpPr>
        <p:spPr>
          <a:xfrm>
            <a:off x="1248900" y="1632850"/>
            <a:ext cx="6646200" cy="1588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endParaRPr/>
          </a:p>
        </p:txBody>
      </p:sp>
      <p:sp>
        <p:nvSpPr>
          <p:cNvPr id="463" name="Google Shape;463;p71"/>
          <p:cNvSpPr txBox="1">
            <a:spLocks noGrp="1"/>
          </p:cNvSpPr>
          <p:nvPr>
            <p:ph type="subTitle" idx="1"/>
          </p:nvPr>
        </p:nvSpPr>
        <p:spPr>
          <a:xfrm>
            <a:off x="2369850" y="3221650"/>
            <a:ext cx="44043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64" name="Google Shape;464;p71" title="Screenshot 2025-03-19 at 12.14.52 AM.png"/>
          <p:cNvPicPr preferRelativeResize="0"/>
          <p:nvPr/>
        </p:nvPicPr>
        <p:blipFill>
          <a:blip r:embed="rId3">
            <a:alphaModFix/>
          </a:blip>
          <a:stretch>
            <a:fillRect/>
          </a:stretch>
        </p:blipFill>
        <p:spPr>
          <a:xfrm>
            <a:off x="388688" y="1177324"/>
            <a:ext cx="8366623" cy="3541925"/>
          </a:xfrm>
          <a:prstGeom prst="rect">
            <a:avLst/>
          </a:prstGeom>
          <a:noFill/>
          <a:ln>
            <a:noFill/>
          </a:ln>
        </p:spPr>
      </p:pic>
      <p:sp>
        <p:nvSpPr>
          <p:cNvPr id="465" name="Google Shape;465;p71"/>
          <p:cNvSpPr txBox="1">
            <a:spLocks noGrp="1"/>
          </p:cNvSpPr>
          <p:nvPr>
            <p:ph type="title"/>
          </p:nvPr>
        </p:nvSpPr>
        <p:spPr>
          <a:xfrm>
            <a:off x="-1360100" y="0"/>
            <a:ext cx="6646200" cy="1588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b="1">
                <a:latin typeface="Times New Roman"/>
                <a:ea typeface="Times New Roman"/>
                <a:cs typeface="Times New Roman"/>
                <a:sym typeface="Times New Roman"/>
              </a:rPr>
              <a:t>Why Now?</a:t>
            </a:r>
            <a:endParaRPr b="1">
              <a:latin typeface="Times New Roman"/>
              <a:ea typeface="Times New Roman"/>
              <a:cs typeface="Times New Roman"/>
              <a:sym typeface="Times New Roman"/>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7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471" name="Google Shape;471;p7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472" name="Google Shape;472;p72" title="Screenshot 2025-03-20 at 12.49.16 PM.png"/>
          <p:cNvPicPr preferRelativeResize="0"/>
          <p:nvPr/>
        </p:nvPicPr>
        <p:blipFill>
          <a:blip r:embed="rId3">
            <a:alphaModFix/>
          </a:blip>
          <a:stretch>
            <a:fillRect/>
          </a:stretch>
        </p:blipFill>
        <p:spPr>
          <a:xfrm>
            <a:off x="0" y="155282"/>
            <a:ext cx="9143999" cy="458473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73"/>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Times New Roman"/>
                <a:ea typeface="Times New Roman"/>
                <a:cs typeface="Times New Roman"/>
                <a:sym typeface="Times New Roman"/>
              </a:rPr>
              <a:t>Harris County (January) </a:t>
            </a:r>
            <a:endParaRPr>
              <a:latin typeface="Times New Roman"/>
              <a:ea typeface="Times New Roman"/>
              <a:cs typeface="Times New Roman"/>
              <a:sym typeface="Times New Roman"/>
            </a:endParaRPr>
          </a:p>
        </p:txBody>
      </p:sp>
      <p:pic>
        <p:nvPicPr>
          <p:cNvPr id="478" name="Google Shape;478;p73" title="Screenshot 2025-03-20 at 12.47.54 PM.png"/>
          <p:cNvPicPr preferRelativeResize="0"/>
          <p:nvPr/>
        </p:nvPicPr>
        <p:blipFill>
          <a:blip r:embed="rId3">
            <a:alphaModFix/>
          </a:blip>
          <a:stretch>
            <a:fillRect/>
          </a:stretch>
        </p:blipFill>
        <p:spPr>
          <a:xfrm>
            <a:off x="262050" y="178100"/>
            <a:ext cx="8425301" cy="4573751"/>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74"/>
          <p:cNvSpPr txBox="1">
            <a:spLocks noGrp="1"/>
          </p:cNvSpPr>
          <p:nvPr>
            <p:ph type="title"/>
          </p:nvPr>
        </p:nvSpPr>
        <p:spPr>
          <a:xfrm>
            <a:off x="635500" y="228600"/>
            <a:ext cx="7836900" cy="865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New trends?</a:t>
            </a:r>
            <a:endParaRPr/>
          </a:p>
        </p:txBody>
      </p:sp>
      <p:sp>
        <p:nvSpPr>
          <p:cNvPr id="484" name="Google Shape;484;p74"/>
          <p:cNvSpPr txBox="1">
            <a:spLocks noGrp="1"/>
          </p:cNvSpPr>
          <p:nvPr>
            <p:ph type="body" idx="2"/>
          </p:nvPr>
        </p:nvSpPr>
        <p:spPr>
          <a:xfrm>
            <a:off x="456400" y="1983350"/>
            <a:ext cx="8113800" cy="2713200"/>
          </a:xfrm>
          <a:prstGeom prst="rect">
            <a:avLst/>
          </a:prstGeom>
        </p:spPr>
        <p:txBody>
          <a:bodyPr spcFirstLastPara="1" wrap="square" lIns="91425" tIns="91425" rIns="91425" bIns="91425" anchor="t" anchorCtr="0">
            <a:normAutofit fontScale="77500" lnSpcReduction="20000"/>
          </a:bodyPr>
          <a:lstStyle/>
          <a:p>
            <a:pPr marL="457200" lvl="0" indent="-334901" algn="l" rtl="0">
              <a:lnSpc>
                <a:spcPct val="100000"/>
              </a:lnSpc>
              <a:spcBef>
                <a:spcPts val="0"/>
              </a:spcBef>
              <a:spcAft>
                <a:spcPts val="0"/>
              </a:spcAft>
              <a:buSzPct val="93507"/>
              <a:buChar char="●"/>
            </a:pPr>
            <a:r>
              <a:rPr lang="en" sz="2310">
                <a:latin typeface="Times"/>
                <a:ea typeface="Times"/>
                <a:cs typeface="Times"/>
                <a:sym typeface="Times"/>
              </a:rPr>
              <a:t>Last four years: states have begun to put forward legislation that reverses some juvenile justice reforms. </a:t>
            </a:r>
            <a:endParaRPr sz="2310">
              <a:latin typeface="Times"/>
              <a:ea typeface="Times"/>
              <a:cs typeface="Times"/>
              <a:sym typeface="Times"/>
            </a:endParaRPr>
          </a:p>
          <a:p>
            <a:pPr marL="457200" lvl="0" indent="0" algn="l" rtl="0">
              <a:lnSpc>
                <a:spcPct val="100000"/>
              </a:lnSpc>
              <a:spcBef>
                <a:spcPts val="1200"/>
              </a:spcBef>
              <a:spcAft>
                <a:spcPts val="0"/>
              </a:spcAft>
              <a:buNone/>
            </a:pPr>
            <a:endParaRPr sz="2310">
              <a:latin typeface="Times"/>
              <a:ea typeface="Times"/>
              <a:cs typeface="Times"/>
              <a:sym typeface="Times"/>
            </a:endParaRPr>
          </a:p>
          <a:p>
            <a:pPr marL="914400" lvl="1" indent="-334901" algn="l" rtl="0">
              <a:lnSpc>
                <a:spcPct val="100000"/>
              </a:lnSpc>
              <a:spcBef>
                <a:spcPts val="1200"/>
              </a:spcBef>
              <a:spcAft>
                <a:spcPts val="0"/>
              </a:spcAft>
              <a:buSzPct val="93507"/>
              <a:buChar char="○"/>
            </a:pPr>
            <a:r>
              <a:rPr lang="en" sz="2310">
                <a:latin typeface="Times"/>
                <a:ea typeface="Times"/>
                <a:cs typeface="Times"/>
                <a:sym typeface="Times"/>
              </a:rPr>
              <a:t>Key examples: Louisiana (2023) and North Carolina (2022) have passed laws that rolled back reforms and allowed more teenagers to be prosecuted as adults. </a:t>
            </a:r>
            <a:endParaRPr sz="2310">
              <a:latin typeface="Times"/>
              <a:ea typeface="Times"/>
              <a:cs typeface="Times"/>
              <a:sym typeface="Times"/>
            </a:endParaRPr>
          </a:p>
          <a:p>
            <a:pPr marL="0" lvl="0" indent="0" algn="l" rtl="0">
              <a:lnSpc>
                <a:spcPct val="100000"/>
              </a:lnSpc>
              <a:spcBef>
                <a:spcPts val="1200"/>
              </a:spcBef>
              <a:spcAft>
                <a:spcPts val="0"/>
              </a:spcAft>
              <a:buNone/>
            </a:pPr>
            <a:endParaRPr sz="1500">
              <a:solidFill>
                <a:srgbClr val="222222"/>
              </a:solidFill>
              <a:highlight>
                <a:srgbClr val="FFFFFF"/>
              </a:highlight>
              <a:latin typeface="Times"/>
              <a:ea typeface="Times"/>
              <a:cs typeface="Times"/>
              <a:sym typeface="Times"/>
            </a:endParaRPr>
          </a:p>
          <a:p>
            <a:pPr marL="0" lvl="0" indent="0" algn="l" rtl="0">
              <a:lnSpc>
                <a:spcPct val="100000"/>
              </a:lnSpc>
              <a:spcBef>
                <a:spcPts val="1200"/>
              </a:spcBef>
              <a:spcAft>
                <a:spcPts val="0"/>
              </a:spcAft>
              <a:buClr>
                <a:schemeClr val="accent6"/>
              </a:buClr>
              <a:buSzPct val="110000"/>
              <a:buFont typeface="Arial"/>
              <a:buNone/>
            </a:pPr>
            <a:r>
              <a:rPr lang="en" sz="1000" i="1">
                <a:latin typeface="Times New Roman"/>
                <a:ea typeface="Times New Roman"/>
                <a:cs typeface="Times New Roman"/>
                <a:sym typeface="Times New Roman"/>
              </a:rPr>
              <a:t>See </a:t>
            </a:r>
            <a:r>
              <a:rPr lang="en" sz="1000">
                <a:latin typeface="Times New Roman"/>
                <a:ea typeface="Times New Roman"/>
                <a:cs typeface="Times New Roman"/>
                <a:sym typeface="Times New Roman"/>
              </a:rPr>
              <a:t>Jeremy Loudenback</a:t>
            </a:r>
            <a:r>
              <a:rPr lang="en" sz="1000" cap="small">
                <a:latin typeface="Times New Roman"/>
                <a:ea typeface="Times New Roman"/>
                <a:cs typeface="Times New Roman"/>
                <a:sym typeface="Times New Roman"/>
              </a:rPr>
              <a:t>, After Juvenile Justice Reforms, Two States Return to Prosecuting More Teens as Adults, The Imprint</a:t>
            </a:r>
            <a:r>
              <a:rPr lang="en" sz="1000">
                <a:latin typeface="Times New Roman"/>
                <a:ea typeface="Times New Roman"/>
                <a:cs typeface="Times New Roman"/>
                <a:sym typeface="Times New Roman"/>
              </a:rPr>
              <a:t> (Aug. 23, 2024), </a:t>
            </a:r>
            <a:r>
              <a:rPr lang="en" sz="1000" u="sng">
                <a:latin typeface="Times New Roman"/>
                <a:ea typeface="Times New Roman"/>
                <a:cs typeface="Times New Roman"/>
                <a:sym typeface="Times New Roman"/>
                <a:hlinkClick r:id="rId3"/>
              </a:rPr>
              <a:t>https://imprintnews.org/top-stories/after-juvenile-justice-reforms-two-states-return-to-prosecuting-more-teens-as-adults/251395</a:t>
            </a:r>
            <a:r>
              <a:rPr lang="en" sz="1000">
                <a:latin typeface="Times New Roman"/>
                <a:ea typeface="Times New Roman"/>
                <a:cs typeface="Times New Roman"/>
                <a:sym typeface="Times New Roman"/>
              </a:rPr>
              <a:t> (summarizing key legislative efforts). </a:t>
            </a:r>
            <a:endParaRPr sz="1000">
              <a:latin typeface="Times New Roman"/>
              <a:ea typeface="Times New Roman"/>
              <a:cs typeface="Times New Roman"/>
              <a:sym typeface="Times New Roman"/>
            </a:endParaRPr>
          </a:p>
          <a:p>
            <a:pPr marL="0" lvl="0" indent="0" algn="l" rtl="0">
              <a:lnSpc>
                <a:spcPct val="100000"/>
              </a:lnSpc>
              <a:spcBef>
                <a:spcPts val="400"/>
              </a:spcBef>
              <a:spcAft>
                <a:spcPts val="1200"/>
              </a:spcAft>
              <a:buNone/>
            </a:pPr>
            <a:endParaRPr sz="1500">
              <a:solidFill>
                <a:srgbClr val="222222"/>
              </a:solidFill>
              <a:highlight>
                <a:srgbClr val="FFFFFF"/>
              </a:highlight>
              <a:latin typeface="Times"/>
              <a:ea typeface="Times"/>
              <a:cs typeface="Times"/>
              <a:sym typeface="Time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75"/>
          <p:cNvSpPr txBox="1">
            <a:spLocks noGrp="1"/>
          </p:cNvSpPr>
          <p:nvPr>
            <p:ph type="title"/>
          </p:nvPr>
        </p:nvSpPr>
        <p:spPr>
          <a:xfrm>
            <a:off x="635500" y="228600"/>
            <a:ext cx="7836900" cy="865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latin typeface="Times New Roman"/>
                <a:ea typeface="Times New Roman"/>
                <a:cs typeface="Times New Roman"/>
                <a:sym typeface="Times New Roman"/>
              </a:rPr>
              <a:t>Data Issues &amp; Limitations</a:t>
            </a:r>
            <a:endParaRPr>
              <a:latin typeface="Times New Roman"/>
              <a:ea typeface="Times New Roman"/>
              <a:cs typeface="Times New Roman"/>
              <a:sym typeface="Times New Roman"/>
            </a:endParaRPr>
          </a:p>
        </p:txBody>
      </p:sp>
      <p:sp>
        <p:nvSpPr>
          <p:cNvPr id="490" name="Google Shape;490;p75"/>
          <p:cNvSpPr txBox="1">
            <a:spLocks noGrp="1"/>
          </p:cNvSpPr>
          <p:nvPr>
            <p:ph type="body" idx="2"/>
          </p:nvPr>
        </p:nvSpPr>
        <p:spPr>
          <a:xfrm>
            <a:off x="428875" y="1349875"/>
            <a:ext cx="8113800" cy="2713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1200"/>
              </a:spcBef>
              <a:spcAft>
                <a:spcPts val="0"/>
              </a:spcAft>
              <a:buClr>
                <a:schemeClr val="accent6"/>
              </a:buClr>
              <a:buSzPts val="1100"/>
              <a:buFont typeface="Arial"/>
              <a:buNone/>
            </a:pPr>
            <a:r>
              <a:rPr lang="en">
                <a:latin typeface="Times New Roman"/>
                <a:ea typeface="Times New Roman"/>
                <a:cs typeface="Times New Roman"/>
                <a:sym typeface="Times New Roman"/>
              </a:rPr>
              <a:t>The appellate process acts as a check on abuse of power and misapplication of the law and is particularly important in juvenile court. “</a:t>
            </a:r>
            <a:r>
              <a:rPr lang="en" b="1">
                <a:latin typeface="Times New Roman"/>
                <a:ea typeface="Times New Roman"/>
                <a:cs typeface="Times New Roman"/>
                <a:sym typeface="Times New Roman"/>
              </a:rPr>
              <a:t>Yet, there is universal agreement among scholars that this process is lacking, even astonishingly so, in juvenile practice.”</a:t>
            </a:r>
            <a:r>
              <a:rPr lang="en">
                <a:latin typeface="Times New Roman"/>
                <a:ea typeface="Times New Roman"/>
                <a:cs typeface="Times New Roman"/>
                <a:sym typeface="Times New Roman"/>
              </a:rPr>
              <a:t> When the issue is raised, </a:t>
            </a:r>
            <a:r>
              <a:rPr lang="en" b="1">
                <a:latin typeface="Times New Roman"/>
                <a:ea typeface="Times New Roman"/>
                <a:cs typeface="Times New Roman"/>
                <a:sym typeface="Times New Roman"/>
              </a:rPr>
              <a:t>scholars and policy makers have limited access to statistical data to define the scope of the problem</a:t>
            </a:r>
            <a:r>
              <a:rPr lang="en">
                <a:latin typeface="Times New Roman"/>
                <a:ea typeface="Times New Roman"/>
                <a:cs typeface="Times New Roman"/>
                <a:sym typeface="Times New Roman"/>
              </a:rPr>
              <a:t>. This leads to common attribution to few sources, only one of which contains statistical case data.</a:t>
            </a:r>
            <a:endParaRPr>
              <a:latin typeface="Times New Roman"/>
              <a:ea typeface="Times New Roman"/>
              <a:cs typeface="Times New Roman"/>
              <a:sym typeface="Times New Roman"/>
            </a:endParaRPr>
          </a:p>
          <a:p>
            <a:pPr marL="0" lvl="0" indent="0" algn="l" rtl="0">
              <a:spcBef>
                <a:spcPts val="0"/>
              </a:spcBef>
              <a:spcAft>
                <a:spcPts val="0"/>
              </a:spcAft>
              <a:buClr>
                <a:schemeClr val="accent6"/>
              </a:buClr>
              <a:buSzPts val="1100"/>
              <a:buFont typeface="Arial"/>
              <a:buNone/>
            </a:pPr>
            <a:endParaRPr>
              <a:latin typeface="Times New Roman"/>
              <a:ea typeface="Times New Roman"/>
              <a:cs typeface="Times New Roman"/>
              <a:sym typeface="Times New Roman"/>
            </a:endParaRPr>
          </a:p>
          <a:p>
            <a:pPr marL="457200" lvl="0" indent="-314325" algn="l" rtl="0">
              <a:spcBef>
                <a:spcPts val="0"/>
              </a:spcBef>
              <a:spcAft>
                <a:spcPts val="0"/>
              </a:spcAft>
              <a:buSzPts val="1350"/>
              <a:buFont typeface="Times New Roman"/>
              <a:buChar char="●"/>
            </a:pPr>
            <a:r>
              <a:rPr lang="en">
                <a:latin typeface="Times New Roman"/>
                <a:ea typeface="Times New Roman"/>
                <a:cs typeface="Times New Roman"/>
                <a:sym typeface="Times New Roman"/>
              </a:rPr>
              <a:t>How frequently courts deny judicial transfer</a:t>
            </a:r>
            <a:endParaRPr>
              <a:latin typeface="Times New Roman"/>
              <a:ea typeface="Times New Roman"/>
              <a:cs typeface="Times New Roman"/>
              <a:sym typeface="Times New Roman"/>
            </a:endParaRPr>
          </a:p>
          <a:p>
            <a:pPr marL="457200" lvl="0" indent="-314325" algn="l" rtl="0">
              <a:spcBef>
                <a:spcPts val="0"/>
              </a:spcBef>
              <a:spcAft>
                <a:spcPts val="0"/>
              </a:spcAft>
              <a:buSzPts val="1350"/>
              <a:buFont typeface="Times New Roman"/>
              <a:buChar char="●"/>
            </a:pPr>
            <a:r>
              <a:rPr lang="en">
                <a:latin typeface="Times New Roman"/>
                <a:ea typeface="Times New Roman"/>
                <a:cs typeface="Times New Roman"/>
                <a:sym typeface="Times New Roman"/>
              </a:rPr>
              <a:t>Appellate data related to how frequently transfer decisions are overturned</a:t>
            </a:r>
            <a:endParaRPr>
              <a:latin typeface="Times New Roman"/>
              <a:ea typeface="Times New Roman"/>
              <a:cs typeface="Times New Roman"/>
              <a:sym typeface="Times New Roman"/>
            </a:endParaRPr>
          </a:p>
          <a:p>
            <a:pPr marL="0" lvl="0" indent="0" algn="l" rtl="0">
              <a:spcBef>
                <a:spcPts val="0"/>
              </a:spcBef>
              <a:spcAft>
                <a:spcPts val="1200"/>
              </a:spcAft>
              <a:buNone/>
            </a:pPr>
            <a:endParaRPr/>
          </a:p>
        </p:txBody>
      </p:sp>
      <p:sp>
        <p:nvSpPr>
          <p:cNvPr id="491" name="Google Shape;491;p75"/>
          <p:cNvSpPr txBox="1"/>
          <p:nvPr/>
        </p:nvSpPr>
        <p:spPr>
          <a:xfrm>
            <a:off x="708450" y="4435050"/>
            <a:ext cx="5337600" cy="44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i="1">
                <a:solidFill>
                  <a:schemeClr val="lt2"/>
                </a:solidFill>
                <a:latin typeface="Times New Roman"/>
                <a:ea typeface="Times New Roman"/>
                <a:cs typeface="Times New Roman"/>
                <a:sym typeface="Times New Roman"/>
              </a:rPr>
              <a:t>See </a:t>
            </a:r>
            <a:r>
              <a:rPr lang="en" sz="1000">
                <a:solidFill>
                  <a:schemeClr val="lt2"/>
                </a:solidFill>
                <a:latin typeface="Times New Roman"/>
                <a:ea typeface="Times New Roman"/>
                <a:cs typeface="Times New Roman"/>
                <a:sym typeface="Times New Roman"/>
              </a:rPr>
              <a:t>Megan Annitto, </a:t>
            </a:r>
            <a:r>
              <a:rPr lang="en" sz="1000" i="1">
                <a:solidFill>
                  <a:schemeClr val="lt2"/>
                </a:solidFill>
                <a:latin typeface="Times New Roman"/>
                <a:ea typeface="Times New Roman"/>
                <a:cs typeface="Times New Roman"/>
                <a:sym typeface="Times New Roman"/>
              </a:rPr>
              <a:t>Juvenile Justice Appeals</a:t>
            </a:r>
            <a:r>
              <a:rPr lang="en" sz="1000">
                <a:solidFill>
                  <a:schemeClr val="lt2"/>
                </a:solidFill>
                <a:latin typeface="Times New Roman"/>
                <a:ea typeface="Times New Roman"/>
                <a:cs typeface="Times New Roman"/>
                <a:sym typeface="Times New Roman"/>
              </a:rPr>
              <a:t>, 66 U. M</a:t>
            </a:r>
            <a:r>
              <a:rPr lang="en" sz="750">
                <a:solidFill>
                  <a:schemeClr val="lt2"/>
                </a:solidFill>
                <a:latin typeface="Times New Roman"/>
                <a:ea typeface="Times New Roman"/>
                <a:cs typeface="Times New Roman"/>
                <a:sym typeface="Times New Roman"/>
              </a:rPr>
              <a:t>IAMI</a:t>
            </a:r>
            <a:r>
              <a:rPr lang="en" sz="1000">
                <a:solidFill>
                  <a:schemeClr val="lt2"/>
                </a:solidFill>
                <a:latin typeface="Times New Roman"/>
                <a:ea typeface="Times New Roman"/>
                <a:cs typeface="Times New Roman"/>
                <a:sym typeface="Times New Roman"/>
              </a:rPr>
              <a:t> L. R</a:t>
            </a:r>
            <a:r>
              <a:rPr lang="en" sz="750">
                <a:solidFill>
                  <a:schemeClr val="lt2"/>
                </a:solidFill>
                <a:latin typeface="Times New Roman"/>
                <a:ea typeface="Times New Roman"/>
                <a:cs typeface="Times New Roman"/>
                <a:sym typeface="Times New Roman"/>
              </a:rPr>
              <a:t>EV</a:t>
            </a:r>
            <a:r>
              <a:rPr lang="en" sz="1000">
                <a:solidFill>
                  <a:schemeClr val="lt2"/>
                </a:solidFill>
                <a:latin typeface="Times New Roman"/>
                <a:ea typeface="Times New Roman"/>
                <a:cs typeface="Times New Roman"/>
                <a:sym typeface="Times New Roman"/>
              </a:rPr>
              <a:t>. 671, 678 (Spring 2012).</a:t>
            </a:r>
            <a:endParaRPr sz="1350">
              <a:solidFill>
                <a:schemeClr val="lt2"/>
              </a:solidFill>
              <a:latin typeface="Times New Roman"/>
              <a:ea typeface="Times New Roman"/>
              <a:cs typeface="Times New Roman"/>
              <a:sym typeface="Times New Roman"/>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76"/>
          <p:cNvSpPr txBox="1">
            <a:spLocks noGrp="1"/>
          </p:cNvSpPr>
          <p:nvPr>
            <p:ph type="title"/>
          </p:nvPr>
        </p:nvSpPr>
        <p:spPr>
          <a:xfrm>
            <a:off x="478300" y="259175"/>
            <a:ext cx="63678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3300" b="1">
                <a:latin typeface="Times New Roman"/>
                <a:ea typeface="Times New Roman"/>
                <a:cs typeface="Times New Roman"/>
                <a:sym typeface="Times New Roman"/>
              </a:rPr>
              <a:t>INTERVENTIONS</a:t>
            </a:r>
            <a:endParaRPr sz="3300" b="1">
              <a:latin typeface="Times New Roman"/>
              <a:ea typeface="Times New Roman"/>
              <a:cs typeface="Times New Roman"/>
              <a:sym typeface="Times New Roman"/>
            </a:endParaRPr>
          </a:p>
          <a:p>
            <a:pPr marL="0" lvl="0" indent="0" algn="l" rtl="0">
              <a:spcBef>
                <a:spcPts val="0"/>
              </a:spcBef>
              <a:spcAft>
                <a:spcPts val="0"/>
              </a:spcAft>
              <a:buNone/>
            </a:pPr>
            <a:endParaRPr sz="3300" b="1">
              <a:latin typeface="Times New Roman"/>
              <a:ea typeface="Times New Roman"/>
              <a:cs typeface="Times New Roman"/>
              <a:sym typeface="Times New Roman"/>
            </a:endParaRPr>
          </a:p>
          <a:p>
            <a:pPr marL="457200" lvl="0" indent="-438150" algn="l" rtl="0">
              <a:spcBef>
                <a:spcPts val="0"/>
              </a:spcBef>
              <a:spcAft>
                <a:spcPts val="0"/>
              </a:spcAft>
              <a:buSzPts val="3300"/>
              <a:buFont typeface="Times New Roman"/>
              <a:buChar char="●"/>
            </a:pPr>
            <a:r>
              <a:rPr lang="en" sz="3300" b="1">
                <a:latin typeface="Times New Roman"/>
                <a:ea typeface="Times New Roman"/>
                <a:cs typeface="Times New Roman"/>
                <a:sym typeface="Times New Roman"/>
              </a:rPr>
              <a:t>Statutory Shifts</a:t>
            </a:r>
            <a:endParaRPr sz="3300" b="1">
              <a:latin typeface="Times New Roman"/>
              <a:ea typeface="Times New Roman"/>
              <a:cs typeface="Times New Roman"/>
              <a:sym typeface="Times New Roman"/>
            </a:endParaRPr>
          </a:p>
          <a:p>
            <a:pPr marL="457200" lvl="0" indent="-438150" algn="l" rtl="0">
              <a:spcBef>
                <a:spcPts val="0"/>
              </a:spcBef>
              <a:spcAft>
                <a:spcPts val="0"/>
              </a:spcAft>
              <a:buSzPts val="3300"/>
              <a:buFont typeface="Times New Roman"/>
              <a:buChar char="●"/>
            </a:pPr>
            <a:r>
              <a:rPr lang="en" sz="3300" b="1">
                <a:latin typeface="Times New Roman"/>
                <a:ea typeface="Times New Roman"/>
                <a:cs typeface="Times New Roman"/>
                <a:sym typeface="Times New Roman"/>
              </a:rPr>
              <a:t>Juvenile Court Policy</a:t>
            </a:r>
            <a:endParaRPr sz="3300" b="1">
              <a:latin typeface="Times New Roman"/>
              <a:ea typeface="Times New Roman"/>
              <a:cs typeface="Times New Roman"/>
              <a:sym typeface="Times New Roman"/>
            </a:endParaRPr>
          </a:p>
          <a:p>
            <a:pPr marL="457200" lvl="0" indent="0" algn="l" rtl="0">
              <a:spcBef>
                <a:spcPts val="0"/>
              </a:spcBef>
              <a:spcAft>
                <a:spcPts val="0"/>
              </a:spcAft>
              <a:buNone/>
            </a:pPr>
            <a:endParaRPr sz="1300"/>
          </a:p>
          <a:p>
            <a:pPr marL="457200" lvl="0" indent="0" algn="l" rtl="0">
              <a:spcBef>
                <a:spcPts val="0"/>
              </a:spcBef>
              <a:spcAft>
                <a:spcPts val="0"/>
              </a:spcAft>
              <a:buNone/>
            </a:pPr>
            <a:endParaRPr sz="1300"/>
          </a:p>
          <a:p>
            <a:pPr marL="457200" lvl="0" indent="0" algn="l" rtl="0">
              <a:spcBef>
                <a:spcPts val="0"/>
              </a:spcBef>
              <a:spcAft>
                <a:spcPts val="0"/>
              </a:spcAft>
              <a:buNone/>
            </a:pPr>
            <a:endParaRPr sz="1300"/>
          </a:p>
          <a:p>
            <a:pPr marL="457200" lvl="0" indent="0" algn="l" rtl="0">
              <a:spcBef>
                <a:spcPts val="0"/>
              </a:spcBef>
              <a:spcAft>
                <a:spcPts val="0"/>
              </a:spcAft>
              <a:buNone/>
            </a:pPr>
            <a:endParaRPr sz="13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77"/>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78"/>
          <p:cNvSpPr txBox="1">
            <a:spLocks noGrp="1"/>
          </p:cNvSpPr>
          <p:nvPr>
            <p:ph type="title"/>
          </p:nvPr>
        </p:nvSpPr>
        <p:spPr>
          <a:xfrm>
            <a:off x="311700" y="2174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Times New Roman"/>
                <a:ea typeface="Times New Roman"/>
                <a:cs typeface="Times New Roman"/>
                <a:sym typeface="Times New Roman"/>
              </a:rPr>
              <a:t>Sample Language:</a:t>
            </a:r>
            <a:endParaRPr b="1" i="1">
              <a:latin typeface="Times New Roman"/>
              <a:ea typeface="Times New Roman"/>
              <a:cs typeface="Times New Roman"/>
              <a:sym typeface="Times New Roman"/>
            </a:endParaRPr>
          </a:p>
        </p:txBody>
      </p:sp>
      <p:sp>
        <p:nvSpPr>
          <p:cNvPr id="507" name="Google Shape;507;p78"/>
          <p:cNvSpPr txBox="1">
            <a:spLocks noGrp="1"/>
          </p:cNvSpPr>
          <p:nvPr>
            <p:ph type="body" idx="1"/>
          </p:nvPr>
        </p:nvSpPr>
        <p:spPr>
          <a:xfrm>
            <a:off x="311700" y="978425"/>
            <a:ext cx="8520600" cy="39909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None/>
            </a:pPr>
            <a:r>
              <a:rPr lang="en" sz="1600" b="1">
                <a:solidFill>
                  <a:schemeClr val="accent6"/>
                </a:solidFill>
                <a:latin typeface="Times New Roman"/>
                <a:ea typeface="Times New Roman"/>
                <a:cs typeface="Times New Roman"/>
                <a:sym typeface="Times New Roman"/>
              </a:rPr>
              <a:t>INDIANA</a:t>
            </a:r>
            <a:endParaRPr sz="1600" b="1">
              <a:solidFill>
                <a:schemeClr val="accent6"/>
              </a:solidFill>
              <a:latin typeface="Times New Roman"/>
              <a:ea typeface="Times New Roman"/>
              <a:cs typeface="Times New Roman"/>
              <a:sym typeface="Times New Roman"/>
            </a:endParaRPr>
          </a:p>
          <a:p>
            <a:pPr marL="457200" lvl="0" indent="-330200" algn="l" rtl="0">
              <a:lnSpc>
                <a:spcPct val="95000"/>
              </a:lnSpc>
              <a:spcBef>
                <a:spcPts val="0"/>
              </a:spcBef>
              <a:spcAft>
                <a:spcPts val="0"/>
              </a:spcAft>
              <a:buClr>
                <a:schemeClr val="accent6"/>
              </a:buClr>
              <a:buSzPts val="1600"/>
              <a:buFont typeface="Times New Roman"/>
              <a:buChar char="●"/>
            </a:pPr>
            <a:r>
              <a:rPr lang="en" sz="1600" b="1" i="1">
                <a:solidFill>
                  <a:srgbClr val="1F1F1F"/>
                </a:solidFill>
                <a:latin typeface="Times New Roman"/>
                <a:ea typeface="Times New Roman"/>
                <a:cs typeface="Times New Roman"/>
                <a:sym typeface="Times New Roman"/>
              </a:rPr>
              <a:t>Seay v. State</a:t>
            </a:r>
            <a:r>
              <a:rPr lang="en" sz="1600" b="1">
                <a:solidFill>
                  <a:srgbClr val="1F1F1F"/>
                </a:solidFill>
                <a:latin typeface="Times New Roman"/>
                <a:ea typeface="Times New Roman"/>
                <a:cs typeface="Times New Roman"/>
                <a:sym typeface="Times New Roman"/>
              </a:rPr>
              <a:t>, 337 N.E.2d 489 (Ind. App. 1975) </a:t>
            </a:r>
            <a:r>
              <a:rPr lang="en" sz="1600">
                <a:solidFill>
                  <a:srgbClr val="1F1F1F"/>
                </a:solidFill>
                <a:latin typeface="Times New Roman"/>
                <a:ea typeface="Times New Roman"/>
                <a:cs typeface="Times New Roman"/>
                <a:sym typeface="Times New Roman"/>
              </a:rPr>
              <a:t>(</a:t>
            </a:r>
            <a:r>
              <a:rPr lang="en" sz="1600">
                <a:solidFill>
                  <a:schemeClr val="accent6"/>
                </a:solidFill>
                <a:latin typeface="Times New Roman"/>
                <a:ea typeface="Times New Roman"/>
                <a:cs typeface="Times New Roman"/>
                <a:sym typeface="Times New Roman"/>
              </a:rPr>
              <a:t>finding that, in waiver orders, </a:t>
            </a:r>
            <a:r>
              <a:rPr lang="en" sz="1600" b="1">
                <a:solidFill>
                  <a:srgbClr val="1F1F1F"/>
                </a:solidFill>
                <a:latin typeface="Times New Roman"/>
                <a:ea typeface="Times New Roman"/>
                <a:cs typeface="Times New Roman"/>
                <a:sym typeface="Times New Roman"/>
              </a:rPr>
              <a:t>conclusory statements or mere recitation of statutory requirements are insufficient.</a:t>
            </a:r>
            <a:r>
              <a:rPr lang="en" sz="1600">
                <a:solidFill>
                  <a:srgbClr val="1F1F1F"/>
                </a:solidFill>
                <a:latin typeface="Times New Roman"/>
                <a:ea typeface="Times New Roman"/>
                <a:cs typeface="Times New Roman"/>
                <a:sym typeface="Times New Roman"/>
              </a:rPr>
              <a:t>”). </a:t>
            </a:r>
            <a:endParaRPr sz="1600">
              <a:solidFill>
                <a:srgbClr val="1F1F1F"/>
              </a:solidFill>
              <a:latin typeface="Times New Roman"/>
              <a:ea typeface="Times New Roman"/>
              <a:cs typeface="Times New Roman"/>
              <a:sym typeface="Times New Roman"/>
            </a:endParaRPr>
          </a:p>
          <a:p>
            <a:pPr marL="914400" lvl="0" indent="0" algn="l" rtl="0">
              <a:lnSpc>
                <a:spcPct val="95000"/>
              </a:lnSpc>
              <a:spcBef>
                <a:spcPts val="0"/>
              </a:spcBef>
              <a:spcAft>
                <a:spcPts val="0"/>
              </a:spcAft>
              <a:buNone/>
            </a:pPr>
            <a:r>
              <a:rPr lang="en" sz="1600">
                <a:solidFill>
                  <a:srgbClr val="1F1F1F"/>
                </a:solidFill>
                <a:latin typeface="Times New Roman"/>
                <a:ea typeface="Times New Roman"/>
                <a:cs typeface="Times New Roman"/>
                <a:sym typeface="Times New Roman"/>
              </a:rPr>
              <a:t> </a:t>
            </a:r>
            <a:endParaRPr sz="1600">
              <a:solidFill>
                <a:srgbClr val="1F1F1F"/>
              </a:solidFill>
              <a:latin typeface="Times New Roman"/>
              <a:ea typeface="Times New Roman"/>
              <a:cs typeface="Times New Roman"/>
              <a:sym typeface="Times New Roman"/>
            </a:endParaRPr>
          </a:p>
          <a:p>
            <a:pPr marL="0" lvl="0" indent="0" algn="l" rtl="0">
              <a:lnSpc>
                <a:spcPct val="95000"/>
              </a:lnSpc>
              <a:spcBef>
                <a:spcPts val="0"/>
              </a:spcBef>
              <a:spcAft>
                <a:spcPts val="0"/>
              </a:spcAft>
              <a:buSzPts val="935"/>
              <a:buNone/>
            </a:pPr>
            <a:r>
              <a:rPr lang="en" sz="1600" b="1">
                <a:solidFill>
                  <a:srgbClr val="1F1F1F"/>
                </a:solidFill>
                <a:latin typeface="Times New Roman"/>
                <a:ea typeface="Times New Roman"/>
                <a:cs typeface="Times New Roman"/>
                <a:sym typeface="Times New Roman"/>
              </a:rPr>
              <a:t>KENTUCKY</a:t>
            </a:r>
            <a:endParaRPr sz="1600">
              <a:solidFill>
                <a:srgbClr val="1F1F1F"/>
              </a:solidFill>
              <a:latin typeface="Times New Roman"/>
              <a:ea typeface="Times New Roman"/>
              <a:cs typeface="Times New Roman"/>
              <a:sym typeface="Times New Roman"/>
            </a:endParaRPr>
          </a:p>
          <a:p>
            <a:pPr marL="457200" lvl="0" indent="-330200" algn="l" rtl="0">
              <a:lnSpc>
                <a:spcPct val="100000"/>
              </a:lnSpc>
              <a:spcBef>
                <a:spcPts val="0"/>
              </a:spcBef>
              <a:spcAft>
                <a:spcPts val="0"/>
              </a:spcAft>
              <a:buClr>
                <a:srgbClr val="1F1F1F"/>
              </a:buClr>
              <a:buSzPts val="1600"/>
              <a:buFont typeface="Times New Roman"/>
              <a:buChar char="●"/>
            </a:pPr>
            <a:r>
              <a:rPr lang="en" sz="1600" b="1" i="1">
                <a:solidFill>
                  <a:srgbClr val="3D3D3D"/>
                </a:solidFill>
                <a:latin typeface="Times New Roman"/>
                <a:ea typeface="Times New Roman"/>
                <a:cs typeface="Times New Roman"/>
                <a:sym typeface="Times New Roman"/>
              </a:rPr>
              <a:t>Schooley v. Com.</a:t>
            </a:r>
            <a:r>
              <a:rPr lang="en" sz="1600" b="1">
                <a:solidFill>
                  <a:schemeClr val="accent6"/>
                </a:solidFill>
                <a:latin typeface="Times New Roman"/>
                <a:ea typeface="Times New Roman"/>
                <a:cs typeface="Times New Roman"/>
                <a:sym typeface="Times New Roman"/>
              </a:rPr>
              <a:t>, 556 S.W.2d 912, 914–15 (Ky. Ct. App. 1977)</a:t>
            </a:r>
            <a:r>
              <a:rPr lang="en" sz="1600">
                <a:solidFill>
                  <a:srgbClr val="1F1F1F"/>
                </a:solidFill>
                <a:latin typeface="Times New Roman"/>
                <a:ea typeface="Times New Roman"/>
                <a:cs typeface="Times New Roman"/>
                <a:sym typeface="Times New Roman"/>
              </a:rPr>
              <a:t> (“</a:t>
            </a:r>
            <a:r>
              <a:rPr lang="en" sz="1600">
                <a:solidFill>
                  <a:schemeClr val="accent6"/>
                </a:solidFill>
                <a:latin typeface="Times New Roman"/>
                <a:ea typeface="Times New Roman"/>
                <a:cs typeface="Times New Roman"/>
                <a:sym typeface="Times New Roman"/>
              </a:rPr>
              <a:t>A transfer order does not meet the foregoing test </a:t>
            </a:r>
            <a:r>
              <a:rPr lang="en" sz="1600" b="1">
                <a:solidFill>
                  <a:schemeClr val="accent6"/>
                </a:solidFill>
                <a:latin typeface="Times New Roman"/>
                <a:ea typeface="Times New Roman"/>
                <a:cs typeface="Times New Roman"/>
                <a:sym typeface="Times New Roman"/>
              </a:rPr>
              <a:t>if the statement of reasons for the transfer does no more than parrot the language of [the statute.]”) </a:t>
            </a:r>
            <a:endParaRPr sz="1600" b="1">
              <a:solidFill>
                <a:schemeClr val="accent6"/>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1600" b="1">
              <a:solidFill>
                <a:schemeClr val="accent6"/>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r>
              <a:rPr lang="en" sz="1600" b="1">
                <a:solidFill>
                  <a:schemeClr val="accent6"/>
                </a:solidFill>
                <a:latin typeface="Times New Roman"/>
                <a:ea typeface="Times New Roman"/>
                <a:cs typeface="Times New Roman"/>
                <a:sym typeface="Times New Roman"/>
              </a:rPr>
              <a:t>WASHINGTON</a:t>
            </a:r>
            <a:endParaRPr sz="1600" b="1">
              <a:solidFill>
                <a:schemeClr val="accent6"/>
              </a:solidFill>
              <a:latin typeface="Times New Roman"/>
              <a:ea typeface="Times New Roman"/>
              <a:cs typeface="Times New Roman"/>
              <a:sym typeface="Times New Roman"/>
            </a:endParaRPr>
          </a:p>
          <a:p>
            <a:pPr marL="457200" lvl="0" indent="-330200" algn="l" rtl="0">
              <a:lnSpc>
                <a:spcPct val="100000"/>
              </a:lnSpc>
              <a:spcBef>
                <a:spcPts val="0"/>
              </a:spcBef>
              <a:spcAft>
                <a:spcPts val="0"/>
              </a:spcAft>
              <a:buClr>
                <a:schemeClr val="accent6"/>
              </a:buClr>
              <a:buSzPts val="1600"/>
              <a:buFont typeface="Times New Roman"/>
              <a:buChar char="●"/>
            </a:pPr>
            <a:r>
              <a:rPr lang="en" sz="1600" b="1" i="1">
                <a:solidFill>
                  <a:schemeClr val="accent6"/>
                </a:solidFill>
                <a:latin typeface="Times New Roman"/>
                <a:ea typeface="Times New Roman"/>
                <a:cs typeface="Times New Roman"/>
                <a:sym typeface="Times New Roman"/>
              </a:rPr>
              <a:t>State v. Holland</a:t>
            </a:r>
            <a:r>
              <a:rPr lang="en" sz="1600" b="1">
                <a:solidFill>
                  <a:schemeClr val="accent6"/>
                </a:solidFill>
                <a:latin typeface="Times New Roman"/>
                <a:ea typeface="Times New Roman"/>
                <a:cs typeface="Times New Roman"/>
                <a:sym typeface="Times New Roman"/>
              </a:rPr>
              <a:t>, 635 P.2d 142, 147–48 (Wash. 1981) “The standardized form used by the juvenile court to decline jurisdiction in this case did not provide the necessary specificity to permit meaningful review of the court's decision.”)</a:t>
            </a:r>
            <a:endParaRPr sz="1600" b="1">
              <a:solidFill>
                <a:schemeClr val="accent6"/>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1600" b="1">
              <a:solidFill>
                <a:schemeClr val="accent6"/>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accent6"/>
              </a:buClr>
              <a:buSzPts val="935"/>
              <a:buFont typeface="Arial"/>
              <a:buNone/>
            </a:pPr>
            <a:endParaRPr sz="950" b="1">
              <a:solidFill>
                <a:srgbClr val="1F1F1F"/>
              </a:solidFill>
              <a:latin typeface="Times New Roman"/>
              <a:ea typeface="Times New Roman"/>
              <a:cs typeface="Times New Roman"/>
              <a:sym typeface="Times New Roman"/>
            </a:endParaRPr>
          </a:p>
          <a:p>
            <a:pPr marL="0" lvl="0" indent="0" algn="l" rtl="0">
              <a:lnSpc>
                <a:spcPct val="95000"/>
              </a:lnSpc>
              <a:spcBef>
                <a:spcPts val="0"/>
              </a:spcBef>
              <a:spcAft>
                <a:spcPts val="0"/>
              </a:spcAft>
              <a:buSzPts val="935"/>
              <a:buNone/>
            </a:pPr>
            <a:r>
              <a:rPr lang="en" sz="950" b="1">
                <a:solidFill>
                  <a:srgbClr val="1F1F1F"/>
                </a:solidFill>
                <a:latin typeface="Times New Roman"/>
                <a:ea typeface="Times New Roman"/>
                <a:cs typeface="Times New Roman"/>
                <a:sym typeface="Times New Roman"/>
              </a:rPr>
              <a:t> </a:t>
            </a:r>
            <a:endParaRPr sz="1248"/>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07">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07">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07">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07">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07">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0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7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accent6"/>
              </a:buClr>
              <a:buSzPct val="27500"/>
              <a:buFont typeface="Arial"/>
              <a:buNone/>
            </a:pPr>
            <a:r>
              <a:rPr lang="en" b="1">
                <a:latin typeface="Times New Roman"/>
                <a:ea typeface="Times New Roman"/>
                <a:cs typeface="Times New Roman"/>
                <a:sym typeface="Times New Roman"/>
              </a:rPr>
              <a:t>Jurisprudence: Trends after </a:t>
            </a:r>
            <a:r>
              <a:rPr lang="en" b="1" i="1">
                <a:latin typeface="Times New Roman"/>
                <a:ea typeface="Times New Roman"/>
                <a:cs typeface="Times New Roman"/>
                <a:sym typeface="Times New Roman"/>
              </a:rPr>
              <a:t>Kent</a:t>
            </a:r>
            <a:endParaRPr b="1" i="1">
              <a:latin typeface="Times New Roman"/>
              <a:ea typeface="Times New Roman"/>
              <a:cs typeface="Times New Roman"/>
              <a:sym typeface="Times New Roman"/>
            </a:endParaRPr>
          </a:p>
          <a:p>
            <a:pPr marL="0" lvl="0" indent="0" algn="l" rtl="0">
              <a:spcBef>
                <a:spcPts val="0"/>
              </a:spcBef>
              <a:spcAft>
                <a:spcPts val="0"/>
              </a:spcAft>
              <a:buNone/>
            </a:pPr>
            <a:endParaRPr/>
          </a:p>
        </p:txBody>
      </p:sp>
      <p:sp>
        <p:nvSpPr>
          <p:cNvPr id="513" name="Google Shape;513;p79"/>
          <p:cNvSpPr txBox="1">
            <a:spLocks noGrp="1"/>
          </p:cNvSpPr>
          <p:nvPr>
            <p:ph type="body" idx="1"/>
          </p:nvPr>
        </p:nvSpPr>
        <p:spPr>
          <a:xfrm>
            <a:off x="311700" y="1152475"/>
            <a:ext cx="8520600" cy="3990900"/>
          </a:xfrm>
          <a:prstGeom prst="rect">
            <a:avLst/>
          </a:prstGeom>
        </p:spPr>
        <p:txBody>
          <a:bodyPr spcFirstLastPara="1" wrap="square" lIns="91425" tIns="91425" rIns="91425" bIns="91425" anchor="t" anchorCtr="0">
            <a:normAutofit/>
          </a:bodyPr>
          <a:lstStyle/>
          <a:p>
            <a:pPr marL="0" lvl="0" indent="0" algn="l" rtl="0">
              <a:lnSpc>
                <a:spcPct val="95000"/>
              </a:lnSpc>
              <a:spcBef>
                <a:spcPts val="0"/>
              </a:spcBef>
              <a:spcAft>
                <a:spcPts val="0"/>
              </a:spcAft>
              <a:buClr>
                <a:schemeClr val="accent6"/>
              </a:buClr>
              <a:buSzPts val="935"/>
              <a:buFont typeface="Arial"/>
              <a:buNone/>
            </a:pPr>
            <a:r>
              <a:rPr lang="en" sz="1550" b="1">
                <a:solidFill>
                  <a:srgbClr val="1F1F1F"/>
                </a:solidFill>
                <a:latin typeface="Times New Roman"/>
                <a:ea typeface="Times New Roman"/>
                <a:cs typeface="Times New Roman"/>
                <a:sym typeface="Times New Roman"/>
              </a:rPr>
              <a:t>NEW HAMPSHIRE</a:t>
            </a:r>
            <a:endParaRPr sz="1550" b="1" i="1">
              <a:solidFill>
                <a:srgbClr val="1F1F1F"/>
              </a:solidFill>
              <a:latin typeface="Times New Roman"/>
              <a:ea typeface="Times New Roman"/>
              <a:cs typeface="Times New Roman"/>
              <a:sym typeface="Times New Roman"/>
            </a:endParaRPr>
          </a:p>
          <a:p>
            <a:pPr marL="457200" lvl="0" indent="-327025" algn="l" rtl="0">
              <a:lnSpc>
                <a:spcPct val="95000"/>
              </a:lnSpc>
              <a:spcBef>
                <a:spcPts val="0"/>
              </a:spcBef>
              <a:spcAft>
                <a:spcPts val="0"/>
              </a:spcAft>
              <a:buClr>
                <a:srgbClr val="1F1F1F"/>
              </a:buClr>
              <a:buSzPts val="1550"/>
              <a:buFont typeface="Times New Roman"/>
              <a:buChar char="●"/>
            </a:pPr>
            <a:r>
              <a:rPr lang="en" sz="1550" b="1" i="1">
                <a:solidFill>
                  <a:srgbClr val="1F1F1F"/>
                </a:solidFill>
                <a:latin typeface="Times New Roman"/>
                <a:ea typeface="Times New Roman"/>
                <a:cs typeface="Times New Roman"/>
                <a:sym typeface="Times New Roman"/>
              </a:rPr>
              <a:t>State v. Smagula</a:t>
            </a:r>
            <a:r>
              <a:rPr lang="en" sz="1550" b="1">
                <a:solidFill>
                  <a:srgbClr val="1F1F1F"/>
                </a:solidFill>
                <a:latin typeface="Times New Roman"/>
                <a:ea typeface="Times New Roman"/>
                <a:cs typeface="Times New Roman"/>
                <a:sym typeface="Times New Roman"/>
              </a:rPr>
              <a:t>, 377 A.2d 608 (N.H. 1977) (requiring separate </a:t>
            </a:r>
            <a:r>
              <a:rPr lang="en" sz="1550">
                <a:solidFill>
                  <a:srgbClr val="1F1F1F"/>
                </a:solidFill>
                <a:latin typeface="Times New Roman"/>
                <a:ea typeface="Times New Roman"/>
                <a:cs typeface="Times New Roman"/>
                <a:sym typeface="Times New Roman"/>
              </a:rPr>
              <a:t>findings of fact and for counsel to reference “relevant criteria to assist juveniles and their counsel in obtaining meaningful review</a:t>
            </a:r>
            <a:r>
              <a:rPr lang="en" sz="1635">
                <a:solidFill>
                  <a:schemeClr val="accent6"/>
                </a:solidFill>
                <a:latin typeface="Times New Roman"/>
                <a:ea typeface="Times New Roman"/>
                <a:cs typeface="Times New Roman"/>
                <a:sym typeface="Times New Roman"/>
              </a:rPr>
              <a:t>.”). </a:t>
            </a:r>
            <a:endParaRPr sz="1635">
              <a:solidFill>
                <a:schemeClr val="accent6"/>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accent6"/>
              </a:buClr>
              <a:buSzPts val="935"/>
              <a:buFont typeface="Arial"/>
              <a:buNone/>
            </a:pPr>
            <a:r>
              <a:rPr lang="en" sz="1550">
                <a:solidFill>
                  <a:srgbClr val="1F1F1F"/>
                </a:solidFill>
                <a:latin typeface="Times New Roman"/>
                <a:ea typeface="Times New Roman"/>
                <a:cs typeface="Times New Roman"/>
                <a:sym typeface="Times New Roman"/>
              </a:rPr>
              <a:t> </a:t>
            </a:r>
            <a:endParaRPr sz="1550">
              <a:solidFill>
                <a:srgbClr val="1F1F1F"/>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accent6"/>
              </a:buClr>
              <a:buSzPts val="935"/>
              <a:buFont typeface="Arial"/>
              <a:buNone/>
            </a:pPr>
            <a:r>
              <a:rPr lang="en" sz="1550" b="1">
                <a:solidFill>
                  <a:srgbClr val="1F1F1F"/>
                </a:solidFill>
                <a:latin typeface="Times New Roman"/>
                <a:ea typeface="Times New Roman"/>
                <a:cs typeface="Times New Roman"/>
                <a:sym typeface="Times New Roman"/>
              </a:rPr>
              <a:t>WISCONSIN</a:t>
            </a:r>
            <a:endParaRPr sz="1550" b="1">
              <a:solidFill>
                <a:srgbClr val="1F1F1F"/>
              </a:solidFill>
              <a:latin typeface="Times New Roman"/>
              <a:ea typeface="Times New Roman"/>
              <a:cs typeface="Times New Roman"/>
              <a:sym typeface="Times New Roman"/>
            </a:endParaRPr>
          </a:p>
          <a:p>
            <a:pPr marL="457200" lvl="0" indent="-327025" algn="l" rtl="0">
              <a:lnSpc>
                <a:spcPct val="95000"/>
              </a:lnSpc>
              <a:spcBef>
                <a:spcPts val="0"/>
              </a:spcBef>
              <a:spcAft>
                <a:spcPts val="0"/>
              </a:spcAft>
              <a:buClr>
                <a:srgbClr val="1F1F1F"/>
              </a:buClr>
              <a:buSzPts val="1550"/>
              <a:buFont typeface="Times New Roman"/>
              <a:buChar char="●"/>
            </a:pPr>
            <a:r>
              <a:rPr lang="en" sz="1550" b="1" i="1">
                <a:solidFill>
                  <a:srgbClr val="1F1F1F"/>
                </a:solidFill>
                <a:latin typeface="Times New Roman"/>
                <a:ea typeface="Times New Roman"/>
                <a:cs typeface="Times New Roman"/>
                <a:sym typeface="Times New Roman"/>
              </a:rPr>
              <a:t>D.H. v. State</a:t>
            </a:r>
            <a:r>
              <a:rPr lang="en" sz="1550" b="1">
                <a:solidFill>
                  <a:srgbClr val="1F1F1F"/>
                </a:solidFill>
                <a:latin typeface="Times New Roman"/>
                <a:ea typeface="Times New Roman"/>
                <a:cs typeface="Times New Roman"/>
                <a:sym typeface="Times New Roman"/>
              </a:rPr>
              <a:t>, 251 N.W.2d 196 (Wisc. 1977</a:t>
            </a:r>
            <a:r>
              <a:rPr lang="en" sz="1550">
                <a:solidFill>
                  <a:srgbClr val="1F1F1F"/>
                </a:solidFill>
                <a:latin typeface="Times New Roman"/>
                <a:ea typeface="Times New Roman"/>
                <a:cs typeface="Times New Roman"/>
                <a:sym typeface="Times New Roman"/>
              </a:rPr>
              <a:t>) (holding that to provide meaningful review, juvenile courts must carefully set forth the “</a:t>
            </a:r>
            <a:r>
              <a:rPr lang="en" sz="1550" b="1">
                <a:solidFill>
                  <a:srgbClr val="1F1F1F"/>
                </a:solidFill>
                <a:latin typeface="Times New Roman"/>
                <a:ea typeface="Times New Roman"/>
                <a:cs typeface="Times New Roman"/>
                <a:sym typeface="Times New Roman"/>
              </a:rPr>
              <a:t>relevant facts and reasons motivating the waiver”</a:t>
            </a:r>
            <a:r>
              <a:rPr lang="en" sz="1550">
                <a:solidFill>
                  <a:srgbClr val="1F1F1F"/>
                </a:solidFill>
                <a:latin typeface="Times New Roman"/>
                <a:ea typeface="Times New Roman"/>
                <a:cs typeface="Times New Roman"/>
                <a:sym typeface="Times New Roman"/>
              </a:rPr>
              <a:t>). </a:t>
            </a:r>
            <a:endParaRPr sz="1550">
              <a:solidFill>
                <a:srgbClr val="1F1F1F"/>
              </a:solidFill>
              <a:latin typeface="Times New Roman"/>
              <a:ea typeface="Times New Roman"/>
              <a:cs typeface="Times New Roman"/>
              <a:sym typeface="Times New Roman"/>
            </a:endParaRPr>
          </a:p>
          <a:p>
            <a:pPr marL="0" lvl="0" indent="0" algn="l" rtl="0">
              <a:lnSpc>
                <a:spcPct val="95000"/>
              </a:lnSpc>
              <a:spcBef>
                <a:spcPts val="0"/>
              </a:spcBef>
              <a:spcAft>
                <a:spcPts val="0"/>
              </a:spcAft>
              <a:buNone/>
            </a:pPr>
            <a:endParaRPr sz="1550">
              <a:solidFill>
                <a:srgbClr val="1F1F1F"/>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accent6"/>
              </a:buClr>
              <a:buSzPts val="935"/>
              <a:buFont typeface="Arial"/>
              <a:buNone/>
            </a:pPr>
            <a:r>
              <a:rPr lang="en" sz="1550" b="1">
                <a:solidFill>
                  <a:srgbClr val="1F1F1F"/>
                </a:solidFill>
                <a:latin typeface="Times New Roman"/>
                <a:ea typeface="Times New Roman"/>
                <a:cs typeface="Times New Roman"/>
                <a:sym typeface="Times New Roman"/>
              </a:rPr>
              <a:t> </a:t>
            </a:r>
            <a:endParaRPr sz="195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5"/>
          <p:cNvSpPr txBox="1">
            <a:spLocks noGrp="1"/>
          </p:cNvSpPr>
          <p:nvPr>
            <p:ph type="title"/>
          </p:nvPr>
        </p:nvSpPr>
        <p:spPr>
          <a:xfrm>
            <a:off x="1195850" y="1696475"/>
            <a:ext cx="6646200" cy="1588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What are appeals courts reviewing in decisions that send children to the criminal system?</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8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accent6"/>
              </a:buClr>
              <a:buSzPct val="27500"/>
              <a:buFont typeface="Arial"/>
              <a:buNone/>
            </a:pPr>
            <a:r>
              <a:rPr lang="en" b="1">
                <a:latin typeface="Times New Roman"/>
                <a:ea typeface="Times New Roman"/>
                <a:cs typeface="Times New Roman"/>
                <a:sym typeface="Times New Roman"/>
              </a:rPr>
              <a:t>Jurisprudence: Trends after </a:t>
            </a:r>
            <a:r>
              <a:rPr lang="en" b="1" i="1">
                <a:latin typeface="Times New Roman"/>
                <a:ea typeface="Times New Roman"/>
                <a:cs typeface="Times New Roman"/>
                <a:sym typeface="Times New Roman"/>
              </a:rPr>
              <a:t>Kent</a:t>
            </a:r>
            <a:endParaRPr b="1" i="1">
              <a:latin typeface="Times New Roman"/>
              <a:ea typeface="Times New Roman"/>
              <a:cs typeface="Times New Roman"/>
              <a:sym typeface="Times New Roman"/>
            </a:endParaRPr>
          </a:p>
          <a:p>
            <a:pPr marL="0" lvl="0" indent="0" algn="l" rtl="0">
              <a:spcBef>
                <a:spcPts val="0"/>
              </a:spcBef>
              <a:spcAft>
                <a:spcPts val="0"/>
              </a:spcAft>
              <a:buNone/>
            </a:pPr>
            <a:endParaRPr/>
          </a:p>
        </p:txBody>
      </p:sp>
      <p:sp>
        <p:nvSpPr>
          <p:cNvPr id="519" name="Google Shape;519;p8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sz="1750" i="1">
                <a:latin typeface="Times New Roman"/>
                <a:ea typeface="Times New Roman"/>
                <a:cs typeface="Times New Roman"/>
                <a:sym typeface="Times New Roman"/>
              </a:rPr>
              <a:t>But see</a:t>
            </a:r>
            <a:r>
              <a:rPr lang="en" sz="1750">
                <a:latin typeface="Times New Roman"/>
                <a:ea typeface="Times New Roman"/>
                <a:cs typeface="Times New Roman"/>
                <a:sym typeface="Times New Roman"/>
              </a:rPr>
              <a:t>: </a:t>
            </a:r>
            <a:endParaRPr sz="1750">
              <a:latin typeface="Times New Roman"/>
              <a:ea typeface="Times New Roman"/>
              <a:cs typeface="Times New Roman"/>
              <a:sym typeface="Times New Roman"/>
            </a:endParaRPr>
          </a:p>
          <a:p>
            <a:pPr marL="0" lvl="0" indent="0" algn="l" rtl="0">
              <a:lnSpc>
                <a:spcPct val="95000"/>
              </a:lnSpc>
              <a:spcBef>
                <a:spcPts val="1200"/>
              </a:spcBef>
              <a:spcAft>
                <a:spcPts val="0"/>
              </a:spcAft>
              <a:buNone/>
            </a:pPr>
            <a:r>
              <a:rPr lang="en" sz="1550" b="1">
                <a:solidFill>
                  <a:srgbClr val="1F1F1F"/>
                </a:solidFill>
                <a:latin typeface="Times New Roman"/>
                <a:ea typeface="Times New Roman"/>
                <a:cs typeface="Times New Roman"/>
                <a:sym typeface="Times New Roman"/>
              </a:rPr>
              <a:t>ARKANSAS</a:t>
            </a:r>
            <a:endParaRPr sz="1550" b="1" i="1">
              <a:solidFill>
                <a:srgbClr val="1F1F1F"/>
              </a:solidFill>
              <a:latin typeface="Times New Roman"/>
              <a:ea typeface="Times New Roman"/>
              <a:cs typeface="Times New Roman"/>
              <a:sym typeface="Times New Roman"/>
            </a:endParaRPr>
          </a:p>
          <a:p>
            <a:pPr marL="457200" lvl="0" indent="-327025" algn="l" rtl="0">
              <a:lnSpc>
                <a:spcPct val="95000"/>
              </a:lnSpc>
              <a:spcBef>
                <a:spcPts val="0"/>
              </a:spcBef>
              <a:spcAft>
                <a:spcPts val="0"/>
              </a:spcAft>
              <a:buClr>
                <a:srgbClr val="1F1F1F"/>
              </a:buClr>
              <a:buSzPts val="1550"/>
              <a:buFont typeface="Times New Roman"/>
              <a:buChar char="●"/>
            </a:pPr>
            <a:r>
              <a:rPr lang="en" sz="1550" b="1" i="1">
                <a:solidFill>
                  <a:srgbClr val="1F1F1F"/>
                </a:solidFill>
                <a:latin typeface="Times New Roman"/>
                <a:ea typeface="Times New Roman"/>
                <a:cs typeface="Times New Roman"/>
                <a:sym typeface="Times New Roman"/>
              </a:rPr>
              <a:t>Ashing v. State,</a:t>
            </a:r>
            <a:r>
              <a:rPr lang="en" sz="1550" b="1">
                <a:solidFill>
                  <a:srgbClr val="1F1F1F"/>
                </a:solidFill>
                <a:latin typeface="Times New Roman"/>
                <a:ea typeface="Times New Roman"/>
                <a:cs typeface="Times New Roman"/>
                <a:sym typeface="Times New Roman"/>
              </a:rPr>
              <a:t> 702 S.W.2d 20, 21 (1986), </a:t>
            </a:r>
            <a:r>
              <a:rPr lang="en" sz="1550">
                <a:solidFill>
                  <a:srgbClr val="1F1F1F"/>
                </a:solidFill>
                <a:latin typeface="Times New Roman"/>
                <a:ea typeface="Times New Roman"/>
                <a:cs typeface="Times New Roman"/>
                <a:sym typeface="Times New Roman"/>
              </a:rPr>
              <a:t>overruled on other grounds by  </a:t>
            </a:r>
            <a:r>
              <a:rPr lang="en" sz="1550" i="1">
                <a:solidFill>
                  <a:srgbClr val="1F1F1F"/>
                </a:solidFill>
                <a:latin typeface="Times New Roman"/>
                <a:ea typeface="Times New Roman"/>
                <a:cs typeface="Times New Roman"/>
                <a:sym typeface="Times New Roman"/>
              </a:rPr>
              <a:t>Walker v. State</a:t>
            </a:r>
            <a:r>
              <a:rPr lang="en" sz="1550">
                <a:solidFill>
                  <a:srgbClr val="1F1F1F"/>
                </a:solidFill>
                <a:latin typeface="Times New Roman"/>
                <a:ea typeface="Times New Roman"/>
                <a:cs typeface="Times New Roman"/>
                <a:sym typeface="Times New Roman"/>
              </a:rPr>
              <a:t>, 805 S.W.2d 80, 82 (1991) (finding no abuse of discretion in transfer determination where no specific reasons given. "There is no requirement in the act that a statement of reasons be given, even so, the record shows the foundation of the court's finding and provides a sufficient basis for review.").</a:t>
            </a:r>
            <a:endParaRPr sz="1550">
              <a:solidFill>
                <a:srgbClr val="1F1F1F"/>
              </a:solidFill>
              <a:latin typeface="Times New Roman"/>
              <a:ea typeface="Times New Roman"/>
              <a:cs typeface="Times New Roman"/>
              <a:sym typeface="Times New Roman"/>
            </a:endParaRPr>
          </a:p>
          <a:p>
            <a:pPr marL="0" lvl="0" indent="0" algn="l" rtl="0">
              <a:lnSpc>
                <a:spcPct val="95000"/>
              </a:lnSpc>
              <a:spcBef>
                <a:spcPts val="0"/>
              </a:spcBef>
              <a:spcAft>
                <a:spcPts val="0"/>
              </a:spcAft>
              <a:buNone/>
            </a:pPr>
            <a:endParaRPr sz="1550" b="1">
              <a:solidFill>
                <a:srgbClr val="1F1F1F"/>
              </a:solidFill>
              <a:latin typeface="Times New Roman"/>
              <a:ea typeface="Times New Roman"/>
              <a:cs typeface="Times New Roman"/>
              <a:sym typeface="Times New Roman"/>
            </a:endParaRPr>
          </a:p>
          <a:p>
            <a:pPr marL="0" lvl="0" indent="0" algn="l" rtl="0">
              <a:lnSpc>
                <a:spcPct val="95000"/>
              </a:lnSpc>
              <a:spcBef>
                <a:spcPts val="0"/>
              </a:spcBef>
              <a:spcAft>
                <a:spcPts val="0"/>
              </a:spcAft>
              <a:buClr>
                <a:schemeClr val="accent6"/>
              </a:buClr>
              <a:buSzPts val="1100"/>
              <a:buFont typeface="Arial"/>
              <a:buNone/>
            </a:pPr>
            <a:r>
              <a:rPr lang="en" sz="1550" b="1">
                <a:solidFill>
                  <a:srgbClr val="1F1F1F"/>
                </a:solidFill>
                <a:latin typeface="Times New Roman"/>
                <a:ea typeface="Times New Roman"/>
                <a:cs typeface="Times New Roman"/>
                <a:sym typeface="Times New Roman"/>
              </a:rPr>
              <a:t>FLORIDA</a:t>
            </a:r>
            <a:endParaRPr sz="1550" b="1">
              <a:solidFill>
                <a:srgbClr val="1F1F1F"/>
              </a:solidFill>
              <a:latin typeface="Times New Roman"/>
              <a:ea typeface="Times New Roman"/>
              <a:cs typeface="Times New Roman"/>
              <a:sym typeface="Times New Roman"/>
            </a:endParaRPr>
          </a:p>
          <a:p>
            <a:pPr marL="457200" lvl="0" indent="-327025" algn="l" rtl="0">
              <a:lnSpc>
                <a:spcPct val="95000"/>
              </a:lnSpc>
              <a:spcBef>
                <a:spcPts val="0"/>
              </a:spcBef>
              <a:spcAft>
                <a:spcPts val="0"/>
              </a:spcAft>
              <a:buClr>
                <a:srgbClr val="1F1F1F"/>
              </a:buClr>
              <a:buSzPts val="1550"/>
              <a:buFont typeface="Times New Roman"/>
              <a:buChar char="●"/>
            </a:pPr>
            <a:r>
              <a:rPr lang="en" sz="1550" b="1" i="1">
                <a:solidFill>
                  <a:srgbClr val="1F1F1F"/>
                </a:solidFill>
                <a:latin typeface="Times New Roman"/>
                <a:ea typeface="Times New Roman"/>
                <a:cs typeface="Times New Roman"/>
                <a:sym typeface="Times New Roman"/>
              </a:rPr>
              <a:t>B. P. W. v. State</a:t>
            </a:r>
            <a:r>
              <a:rPr lang="en" sz="1550" b="1">
                <a:solidFill>
                  <a:srgbClr val="1F1F1F"/>
                </a:solidFill>
                <a:latin typeface="Times New Roman"/>
                <a:ea typeface="Times New Roman"/>
                <a:cs typeface="Times New Roman"/>
                <a:sym typeface="Times New Roman"/>
              </a:rPr>
              <a:t>, 214 So. 2d 365, 366–67 (Fla. Dist. Ct. App. 1968) </a:t>
            </a:r>
            <a:r>
              <a:rPr lang="en" sz="1550">
                <a:solidFill>
                  <a:srgbClr val="1F1F1F"/>
                </a:solidFill>
                <a:latin typeface="Times New Roman"/>
                <a:ea typeface="Times New Roman"/>
                <a:cs typeface="Times New Roman"/>
                <a:sym typeface="Times New Roman"/>
              </a:rPr>
              <a:t>(finding mere recitation of the statute language sufficient). </a:t>
            </a:r>
            <a:endParaRPr sz="1550">
              <a:solidFill>
                <a:srgbClr val="1F1F1F"/>
              </a:solidFill>
              <a:latin typeface="Times New Roman"/>
              <a:ea typeface="Times New Roman"/>
              <a:cs typeface="Times New Roman"/>
              <a:sym typeface="Times New Roman"/>
            </a:endParaRPr>
          </a:p>
          <a:p>
            <a:pPr marL="0" lvl="0" indent="0" algn="l" rtl="0">
              <a:lnSpc>
                <a:spcPct val="95000"/>
              </a:lnSpc>
              <a:spcBef>
                <a:spcPts val="0"/>
              </a:spcBef>
              <a:spcAft>
                <a:spcPts val="0"/>
              </a:spcAft>
              <a:buNone/>
            </a:pPr>
            <a:endParaRPr sz="1550">
              <a:solidFill>
                <a:srgbClr val="1F1F1F"/>
              </a:solidFill>
              <a:latin typeface="Times New Roman"/>
              <a:ea typeface="Times New Roman"/>
              <a:cs typeface="Times New Roman"/>
              <a:sym typeface="Times New Roman"/>
            </a:endParaRPr>
          </a:p>
          <a:p>
            <a:pPr marL="0" lvl="0" indent="0" algn="l" rtl="0">
              <a:spcBef>
                <a:spcPts val="0"/>
              </a:spcBef>
              <a:spcAft>
                <a:spcPts val="0"/>
              </a:spcAft>
              <a:buClr>
                <a:schemeClr val="accent6"/>
              </a:buClr>
              <a:buSzPts val="1100"/>
              <a:buFont typeface="Arial"/>
              <a:buNone/>
            </a:pPr>
            <a:r>
              <a:rPr lang="en" sz="1550" b="1">
                <a:solidFill>
                  <a:srgbClr val="1F1F1F"/>
                </a:solidFill>
                <a:latin typeface="Times New Roman"/>
                <a:ea typeface="Times New Roman"/>
                <a:cs typeface="Times New Roman"/>
                <a:sym typeface="Times New Roman"/>
              </a:rPr>
              <a:t>MONTANA</a:t>
            </a:r>
            <a:endParaRPr sz="1550">
              <a:solidFill>
                <a:srgbClr val="1F1F1F"/>
              </a:solidFill>
              <a:latin typeface="Times New Roman"/>
              <a:ea typeface="Times New Roman"/>
              <a:cs typeface="Times New Roman"/>
              <a:sym typeface="Times New Roman"/>
            </a:endParaRPr>
          </a:p>
          <a:p>
            <a:pPr marL="457200" lvl="0" indent="-327025" algn="l" rtl="0">
              <a:lnSpc>
                <a:spcPct val="95000"/>
              </a:lnSpc>
              <a:spcBef>
                <a:spcPts val="0"/>
              </a:spcBef>
              <a:spcAft>
                <a:spcPts val="0"/>
              </a:spcAft>
              <a:buClr>
                <a:srgbClr val="1F1F1F"/>
              </a:buClr>
              <a:buSzPts val="1550"/>
              <a:buFont typeface="Times New Roman"/>
              <a:buChar char="●"/>
            </a:pPr>
            <a:r>
              <a:rPr lang="en" sz="1550" b="1" i="1">
                <a:solidFill>
                  <a:srgbClr val="1F1F1F"/>
                </a:solidFill>
                <a:latin typeface="Times New Roman"/>
                <a:ea typeface="Times New Roman"/>
                <a:cs typeface="Times New Roman"/>
                <a:sym typeface="Times New Roman"/>
              </a:rPr>
              <a:t>Lujan v. District Court</a:t>
            </a:r>
            <a:r>
              <a:rPr lang="en" sz="1550" b="1">
                <a:solidFill>
                  <a:srgbClr val="1F1F1F"/>
                </a:solidFill>
                <a:latin typeface="Times New Roman"/>
                <a:ea typeface="Times New Roman"/>
                <a:cs typeface="Times New Roman"/>
                <a:sym typeface="Times New Roman"/>
              </a:rPr>
              <a:t>, 505 P.2d 896 (Mont. 1973)</a:t>
            </a:r>
            <a:r>
              <a:rPr lang="en" sz="1550">
                <a:solidFill>
                  <a:srgbClr val="1F1F1F"/>
                </a:solidFill>
                <a:latin typeface="Times New Roman"/>
                <a:ea typeface="Times New Roman"/>
                <a:cs typeface="Times New Roman"/>
                <a:sym typeface="Times New Roman"/>
              </a:rPr>
              <a:t> (“Juvenile Court Act does not require </a:t>
            </a:r>
            <a:r>
              <a:rPr lang="en" sz="1550" b="1">
                <a:solidFill>
                  <a:srgbClr val="1F1F1F"/>
                </a:solidFill>
                <a:latin typeface="Times New Roman"/>
                <a:ea typeface="Times New Roman"/>
                <a:cs typeface="Times New Roman"/>
                <a:sym typeface="Times New Roman"/>
              </a:rPr>
              <a:t>conventional findings of fact or an express, formal statement of reasons for ordering waiver of juvenile court jurisdiction over juvenile</a:t>
            </a:r>
            <a:r>
              <a:rPr lang="en" sz="1550">
                <a:solidFill>
                  <a:srgbClr val="1F1F1F"/>
                </a:solidFill>
                <a:latin typeface="Times New Roman"/>
                <a:ea typeface="Times New Roman"/>
                <a:cs typeface="Times New Roman"/>
                <a:sym typeface="Times New Roman"/>
              </a:rPr>
              <a:t>”). </a:t>
            </a:r>
            <a:endParaRPr sz="1550">
              <a:solidFill>
                <a:srgbClr val="1F1F1F"/>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6"/>
          <p:cNvSpPr txBox="1">
            <a:spLocks noGrp="1"/>
          </p:cNvSpPr>
          <p:nvPr>
            <p:ph type="title"/>
          </p:nvPr>
        </p:nvSpPr>
        <p:spPr>
          <a:xfrm>
            <a:off x="1248900" y="1632850"/>
            <a:ext cx="6646200" cy="1588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Stakes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7"/>
          <p:cNvSpPr txBox="1">
            <a:spLocks noGrp="1"/>
          </p:cNvSpPr>
          <p:nvPr>
            <p:ph type="title"/>
          </p:nvPr>
        </p:nvSpPr>
        <p:spPr>
          <a:xfrm>
            <a:off x="635500" y="228600"/>
            <a:ext cx="7836900" cy="865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Background Statistics</a:t>
            </a:r>
            <a:endParaRPr/>
          </a:p>
        </p:txBody>
      </p:sp>
      <p:sp>
        <p:nvSpPr>
          <p:cNvPr id="250" name="Google Shape;250;p37"/>
          <p:cNvSpPr txBox="1">
            <a:spLocks noGrp="1"/>
          </p:cNvSpPr>
          <p:nvPr>
            <p:ph type="subTitle" idx="1"/>
          </p:nvPr>
        </p:nvSpPr>
        <p:spPr>
          <a:xfrm>
            <a:off x="635500" y="1092900"/>
            <a:ext cx="7836900" cy="44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Outcomes &amp; notes: children in prison. </a:t>
            </a:r>
            <a:endParaRPr/>
          </a:p>
        </p:txBody>
      </p:sp>
      <p:sp>
        <p:nvSpPr>
          <p:cNvPr id="251" name="Google Shape;251;p37"/>
          <p:cNvSpPr txBox="1">
            <a:spLocks noGrp="1"/>
          </p:cNvSpPr>
          <p:nvPr>
            <p:ph type="body" idx="2"/>
          </p:nvPr>
        </p:nvSpPr>
        <p:spPr>
          <a:xfrm>
            <a:off x="456400" y="1983350"/>
            <a:ext cx="8113800" cy="2713200"/>
          </a:xfrm>
          <a:prstGeom prst="rect">
            <a:avLst/>
          </a:prstGeom>
        </p:spPr>
        <p:txBody>
          <a:bodyPr spcFirstLastPara="1" wrap="square" lIns="91425" tIns="91425" rIns="91425" bIns="91425" anchor="t" anchorCtr="0">
            <a:normAutofit fontScale="62500"/>
          </a:bodyPr>
          <a:lstStyle/>
          <a:p>
            <a:pPr marL="457200" lvl="0" indent="-336736" algn="l" rtl="0">
              <a:spcBef>
                <a:spcPts val="0"/>
              </a:spcBef>
              <a:spcAft>
                <a:spcPts val="0"/>
              </a:spcAft>
              <a:buSzPct val="100000"/>
              <a:buFont typeface="Cambria"/>
              <a:buChar char="●"/>
            </a:pPr>
            <a:r>
              <a:rPr lang="en" sz="2725">
                <a:latin typeface="Cambria"/>
                <a:ea typeface="Cambria"/>
                <a:cs typeface="Cambria"/>
                <a:sym typeface="Cambria"/>
              </a:rPr>
              <a:t>Incarceration of US children in adult prisons or jails was associated with a 30% increased risk of mortality during early to mid-adulthood (between ages 18 -39), compared to peers. (This is compared to an 18% increase in the juvenile system). </a:t>
            </a:r>
            <a:endParaRPr sz="2725">
              <a:latin typeface="Cambria"/>
              <a:ea typeface="Cambria"/>
              <a:cs typeface="Cambria"/>
              <a:sym typeface="Cambria"/>
            </a:endParaRPr>
          </a:p>
          <a:p>
            <a:pPr marL="457200" lvl="0" indent="-336736" algn="l" rtl="0">
              <a:spcBef>
                <a:spcPts val="0"/>
              </a:spcBef>
              <a:spcAft>
                <a:spcPts val="0"/>
              </a:spcAft>
              <a:buSzPct val="100000"/>
              <a:buFont typeface="Cambria"/>
              <a:buChar char="●"/>
            </a:pPr>
            <a:r>
              <a:rPr lang="en" sz="2725">
                <a:latin typeface="Cambria"/>
                <a:ea typeface="Cambria"/>
                <a:cs typeface="Cambria"/>
                <a:sym typeface="Cambria"/>
              </a:rPr>
              <a:t>Children in U.S. carceral facilities face a significantly heightened risk of suicide, rape, and other forms of violence.</a:t>
            </a:r>
            <a:endParaRPr sz="2725">
              <a:latin typeface="Cambria"/>
              <a:ea typeface="Cambria"/>
              <a:cs typeface="Cambria"/>
              <a:sym typeface="Cambria"/>
            </a:endParaRPr>
          </a:p>
          <a:p>
            <a:pPr marL="0" lvl="0" indent="0" algn="l" rtl="0">
              <a:lnSpc>
                <a:spcPct val="112500"/>
              </a:lnSpc>
              <a:spcBef>
                <a:spcPts val="1200"/>
              </a:spcBef>
              <a:spcAft>
                <a:spcPts val="0"/>
              </a:spcAft>
              <a:buClr>
                <a:schemeClr val="accent6"/>
              </a:buClr>
              <a:buSzPct val="68750"/>
              <a:buFont typeface="Arial"/>
              <a:buNone/>
            </a:pPr>
            <a:endParaRPr sz="1600">
              <a:solidFill>
                <a:srgbClr val="CCCCCC"/>
              </a:solidFill>
              <a:latin typeface="Times New Roman"/>
              <a:ea typeface="Times New Roman"/>
              <a:cs typeface="Times New Roman"/>
              <a:sym typeface="Times New Roman"/>
            </a:endParaRPr>
          </a:p>
          <a:p>
            <a:pPr marL="0" lvl="0" indent="0" algn="l" rtl="0">
              <a:lnSpc>
                <a:spcPct val="112500"/>
              </a:lnSpc>
              <a:spcBef>
                <a:spcPts val="0"/>
              </a:spcBef>
              <a:spcAft>
                <a:spcPts val="0"/>
              </a:spcAft>
              <a:buClr>
                <a:schemeClr val="accent6"/>
              </a:buClr>
              <a:buSzPct val="68750"/>
              <a:buFont typeface="Arial"/>
              <a:buNone/>
            </a:pPr>
            <a:endParaRPr sz="1600">
              <a:solidFill>
                <a:srgbClr val="CCCCCC"/>
              </a:solidFill>
              <a:latin typeface="Times New Roman"/>
              <a:ea typeface="Times New Roman"/>
              <a:cs typeface="Times New Roman"/>
              <a:sym typeface="Times New Roman"/>
            </a:endParaRPr>
          </a:p>
          <a:p>
            <a:pPr marL="0" lvl="0" indent="0" algn="l" rtl="0">
              <a:lnSpc>
                <a:spcPct val="112500"/>
              </a:lnSpc>
              <a:spcBef>
                <a:spcPts val="0"/>
              </a:spcBef>
              <a:spcAft>
                <a:spcPts val="0"/>
              </a:spcAft>
              <a:buClr>
                <a:schemeClr val="accent6"/>
              </a:buClr>
              <a:buSzPct val="68750"/>
              <a:buFont typeface="Arial"/>
              <a:buNone/>
            </a:pPr>
            <a:r>
              <a:rPr lang="en" sz="1600">
                <a:solidFill>
                  <a:srgbClr val="CCCCCC"/>
                </a:solidFill>
                <a:latin typeface="Times New Roman"/>
                <a:ea typeface="Times New Roman"/>
                <a:cs typeface="Times New Roman"/>
                <a:sym typeface="Times New Roman"/>
              </a:rPr>
              <a:t>Elizabeth S. Barnert, </a:t>
            </a:r>
            <a:r>
              <a:rPr lang="en" sz="1600" cap="small">
                <a:solidFill>
                  <a:srgbClr val="CCCCCC"/>
                </a:solidFill>
                <a:latin typeface="Times New Roman"/>
                <a:ea typeface="Times New Roman"/>
                <a:cs typeface="Times New Roman"/>
                <a:sym typeface="Times New Roman"/>
              </a:rPr>
              <a:t>Confining Children in Adult Prisons May Kill Them: New Evidence to Inform Policy Action, J. Am. Med. Assoc. Open, 1</a:t>
            </a:r>
            <a:r>
              <a:rPr lang="en" sz="1600">
                <a:solidFill>
                  <a:srgbClr val="CCCCCC"/>
                </a:solidFill>
                <a:latin typeface="Times New Roman"/>
                <a:ea typeface="Times New Roman"/>
                <a:cs typeface="Times New Roman"/>
                <a:sym typeface="Times New Roman"/>
              </a:rPr>
              <a:t> (2023). </a:t>
            </a:r>
            <a:endParaRPr sz="1400">
              <a:solidFill>
                <a:srgbClr val="1B1B1B"/>
              </a:solidFill>
              <a:highlight>
                <a:srgbClr val="FFFFFF"/>
              </a:highlight>
              <a:latin typeface="Cambria"/>
              <a:ea typeface="Cambria"/>
              <a:cs typeface="Cambria"/>
              <a:sym typeface="Cambria"/>
            </a:endParaRPr>
          </a:p>
          <a:p>
            <a:pPr marL="0" lvl="0" indent="0" algn="l" rtl="0">
              <a:spcBef>
                <a:spcPts val="0"/>
              </a:spcBef>
              <a:spcAft>
                <a:spcPts val="1200"/>
              </a:spcAft>
              <a:buNone/>
            </a:pPr>
            <a:endParaRPr sz="1400">
              <a:solidFill>
                <a:srgbClr val="1B1B1B"/>
              </a:solidFill>
              <a:highlight>
                <a:srgbClr val="FFFFFF"/>
              </a:highlight>
              <a:latin typeface="Cambria"/>
              <a:ea typeface="Cambria"/>
              <a:cs typeface="Cambria"/>
              <a:sym typeface="Cambri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8"/>
          <p:cNvSpPr txBox="1">
            <a:spLocks noGrp="1"/>
          </p:cNvSpPr>
          <p:nvPr>
            <p:ph type="subTitle" idx="1"/>
          </p:nvPr>
        </p:nvSpPr>
        <p:spPr>
          <a:xfrm>
            <a:off x="393000" y="2738300"/>
            <a:ext cx="8358000" cy="3936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Font typeface="Times New Roman"/>
              <a:buChar char="●"/>
            </a:pPr>
            <a:r>
              <a:rPr lang="en" sz="1800">
                <a:latin typeface="Times New Roman"/>
                <a:ea typeface="Times New Roman"/>
                <a:cs typeface="Times New Roman"/>
                <a:sym typeface="Times New Roman"/>
              </a:rPr>
              <a:t>Every state has laws that allow children to be transferred from the juvenile system to adult court. </a:t>
            </a:r>
            <a:endParaRPr sz="1800">
              <a:latin typeface="Times New Roman"/>
              <a:ea typeface="Times New Roman"/>
              <a:cs typeface="Times New Roman"/>
              <a:sym typeface="Times New Roman"/>
            </a:endParaRPr>
          </a:p>
          <a:p>
            <a:pPr marL="457200" lvl="0" indent="0" algn="l" rtl="0">
              <a:spcBef>
                <a:spcPts val="0"/>
              </a:spcBef>
              <a:spcAft>
                <a:spcPts val="0"/>
              </a:spcAft>
              <a:buNone/>
            </a:pPr>
            <a:endParaRPr sz="180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sz="1800">
                <a:latin typeface="Times New Roman"/>
                <a:ea typeface="Times New Roman"/>
                <a:cs typeface="Times New Roman"/>
                <a:sym typeface="Times New Roman"/>
              </a:rPr>
              <a:t>Last year, around 2,000 children were incarcerated in U.S. jails and prisons.</a:t>
            </a:r>
            <a:endParaRPr sz="1800">
              <a:latin typeface="Times New Roman"/>
              <a:ea typeface="Times New Roman"/>
              <a:cs typeface="Times New Roman"/>
              <a:sym typeface="Times New Roman"/>
            </a:endParaRPr>
          </a:p>
          <a:p>
            <a:pPr marL="457200" lvl="0" indent="0" algn="l" rtl="0">
              <a:spcBef>
                <a:spcPts val="0"/>
              </a:spcBef>
              <a:spcAft>
                <a:spcPts val="0"/>
              </a:spcAft>
              <a:buNone/>
            </a:pPr>
            <a:endParaRPr sz="180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sz="1800">
                <a:latin typeface="Times New Roman"/>
                <a:ea typeface="Times New Roman"/>
                <a:cs typeface="Times New Roman"/>
                <a:sym typeface="Times New Roman"/>
              </a:rPr>
              <a:t>Statistics compiled from fifteen states revealed that juveniles prosecuted in adult court and released from state prisons were rearrested 82 percent of the time. </a:t>
            </a:r>
            <a:endParaRPr sz="1800">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r>
              <a:rPr lang="en" sz="1200" cap="small">
                <a:solidFill>
                  <a:schemeClr val="accent6"/>
                </a:solidFill>
                <a:latin typeface="Times New Roman"/>
                <a:ea typeface="Times New Roman"/>
                <a:cs typeface="Times New Roman"/>
                <a:sym typeface="Times New Roman"/>
              </a:rPr>
              <a:t>Youth in Adult Courts, Jails, and Prisons</a:t>
            </a:r>
            <a:r>
              <a:rPr lang="en" sz="1200">
                <a:solidFill>
                  <a:schemeClr val="accent6"/>
                </a:solidFill>
                <a:latin typeface="Times New Roman"/>
                <a:ea typeface="Times New Roman"/>
                <a:cs typeface="Times New Roman"/>
                <a:sym typeface="Times New Roman"/>
              </a:rPr>
              <a:t> 2 (The Sentencing Project Ed., 2019). </a:t>
            </a:r>
            <a:endParaRPr>
              <a:latin typeface="Times New Roman"/>
              <a:ea typeface="Times New Roman"/>
              <a:cs typeface="Times New Roman"/>
              <a:sym typeface="Times New Roman"/>
            </a:endParaRPr>
          </a:p>
        </p:txBody>
      </p:sp>
      <p:sp>
        <p:nvSpPr>
          <p:cNvPr id="257" name="Google Shape;257;p38"/>
          <p:cNvSpPr txBox="1"/>
          <p:nvPr/>
        </p:nvSpPr>
        <p:spPr>
          <a:xfrm>
            <a:off x="943850" y="413600"/>
            <a:ext cx="6925200" cy="84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50" b="1">
                <a:solidFill>
                  <a:schemeClr val="dk1"/>
                </a:solidFill>
                <a:latin typeface="Times New Roman"/>
                <a:ea typeface="Times New Roman"/>
                <a:cs typeface="Times New Roman"/>
                <a:sym typeface="Times New Roman"/>
              </a:rPr>
              <a:t>U.S. Statistics</a:t>
            </a:r>
            <a:endParaRPr sz="2550" b="1">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9"/>
          <p:cNvSpPr txBox="1">
            <a:spLocks noGrp="1"/>
          </p:cNvSpPr>
          <p:nvPr>
            <p:ph type="title"/>
          </p:nvPr>
        </p:nvSpPr>
        <p:spPr>
          <a:xfrm>
            <a:off x="635500" y="228600"/>
            <a:ext cx="7836900" cy="865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b="1">
                <a:latin typeface="Times New Roman"/>
                <a:ea typeface="Times New Roman"/>
                <a:cs typeface="Times New Roman"/>
                <a:sym typeface="Times New Roman"/>
              </a:rPr>
              <a:t>Juvenile Transfer</a:t>
            </a:r>
            <a:endParaRPr b="1">
              <a:latin typeface="Times New Roman"/>
              <a:ea typeface="Times New Roman"/>
              <a:cs typeface="Times New Roman"/>
              <a:sym typeface="Times New Roman"/>
            </a:endParaRPr>
          </a:p>
        </p:txBody>
      </p:sp>
      <p:sp>
        <p:nvSpPr>
          <p:cNvPr id="263" name="Google Shape;263;p39"/>
          <p:cNvSpPr txBox="1">
            <a:spLocks noGrp="1"/>
          </p:cNvSpPr>
          <p:nvPr>
            <p:ph type="body" idx="2"/>
          </p:nvPr>
        </p:nvSpPr>
        <p:spPr>
          <a:xfrm>
            <a:off x="456400" y="1983350"/>
            <a:ext cx="8113800" cy="2713200"/>
          </a:xfrm>
          <a:prstGeom prst="rect">
            <a:avLst/>
          </a:prstGeom>
        </p:spPr>
        <p:txBody>
          <a:bodyPr spcFirstLastPara="1" wrap="square" lIns="91425" tIns="91425" rIns="91425" bIns="91425" anchor="t" anchorCtr="0">
            <a:normAutofit/>
          </a:bodyPr>
          <a:lstStyle/>
          <a:p>
            <a:pPr marL="0" lvl="0" indent="0" algn="l" rtl="0">
              <a:lnSpc>
                <a:spcPct val="145454"/>
              </a:lnSpc>
              <a:spcBef>
                <a:spcPts val="0"/>
              </a:spcBef>
              <a:spcAft>
                <a:spcPts val="0"/>
              </a:spcAft>
              <a:buNone/>
            </a:pPr>
            <a:r>
              <a:rPr lang="en" sz="1900">
                <a:latin typeface="Times New Roman"/>
                <a:ea typeface="Times New Roman"/>
                <a:cs typeface="Times New Roman"/>
                <a:sym typeface="Times New Roman"/>
              </a:rPr>
              <a:t>Transfer decisions are “the single most serious act the juvenile court can perform . . . because once waiver of jurisdiction occurs, the child loses all protective and rehabilitative possibilities available . . .”</a:t>
            </a:r>
            <a:endParaRPr sz="1900">
              <a:latin typeface="Times New Roman"/>
              <a:ea typeface="Times New Roman"/>
              <a:cs typeface="Times New Roman"/>
              <a:sym typeface="Times New Roman"/>
            </a:endParaRPr>
          </a:p>
          <a:p>
            <a:pPr marL="0" lvl="0" indent="0" algn="l" rtl="0">
              <a:lnSpc>
                <a:spcPct val="145454"/>
              </a:lnSpc>
              <a:spcBef>
                <a:spcPts val="0"/>
              </a:spcBef>
              <a:spcAft>
                <a:spcPts val="0"/>
              </a:spcAft>
              <a:buNone/>
            </a:pPr>
            <a:endParaRPr sz="1900">
              <a:latin typeface="Times New Roman"/>
              <a:ea typeface="Times New Roman"/>
              <a:cs typeface="Times New Roman"/>
              <a:sym typeface="Times New Roman"/>
            </a:endParaRPr>
          </a:p>
          <a:p>
            <a:pPr marL="0" lvl="0" indent="0" algn="l" rtl="0">
              <a:lnSpc>
                <a:spcPct val="145454"/>
              </a:lnSpc>
              <a:spcBef>
                <a:spcPts val="0"/>
              </a:spcBef>
              <a:spcAft>
                <a:spcPts val="0"/>
              </a:spcAft>
              <a:buNone/>
            </a:pPr>
            <a:endParaRPr sz="1400">
              <a:latin typeface="Times New Roman"/>
              <a:ea typeface="Times New Roman"/>
              <a:cs typeface="Times New Roman"/>
              <a:sym typeface="Times New Roman"/>
            </a:endParaRPr>
          </a:p>
          <a:p>
            <a:pPr marL="0" lvl="0" indent="0" algn="l" rtl="0">
              <a:lnSpc>
                <a:spcPct val="145454"/>
              </a:lnSpc>
              <a:spcBef>
                <a:spcPts val="0"/>
              </a:spcBef>
              <a:spcAft>
                <a:spcPts val="0"/>
              </a:spcAft>
              <a:buClr>
                <a:schemeClr val="accent6"/>
              </a:buClr>
              <a:buSzPts val="1100"/>
              <a:buFont typeface="Arial"/>
              <a:buNone/>
            </a:pPr>
            <a:r>
              <a:rPr lang="en" sz="1400" i="1">
                <a:uFill>
                  <a:noFill/>
                </a:uFill>
                <a:latin typeface="Times New Roman"/>
                <a:ea typeface="Times New Roman"/>
                <a:cs typeface="Times New Roman"/>
                <a:sym typeface="Times New Roman"/>
                <a:hlinkClick r:id="rId3"/>
              </a:rPr>
              <a:t>Hidalgo v. Texas</a:t>
            </a:r>
            <a:r>
              <a:rPr lang="en" sz="1400">
                <a:uFill>
                  <a:noFill/>
                </a:uFill>
                <a:latin typeface="Times New Roman"/>
                <a:ea typeface="Times New Roman"/>
                <a:cs typeface="Times New Roman"/>
                <a:sym typeface="Times New Roman"/>
                <a:hlinkClick r:id="rId3"/>
              </a:rPr>
              <a:t>, 983 S.W.2d 746, 755 (Tex. Crim. App. 1999)</a:t>
            </a:r>
            <a:r>
              <a:rPr lang="en" sz="1400">
                <a:latin typeface="Times New Roman"/>
                <a:ea typeface="Times New Roman"/>
                <a:cs typeface="Times New Roman"/>
                <a:sym typeface="Times New Roman"/>
              </a:rPr>
              <a:t>. </a:t>
            </a:r>
            <a:endParaRPr/>
          </a:p>
        </p:txBody>
      </p:sp>
    </p:spTree>
  </p:cSld>
  <p:clrMapOvr>
    <a:masterClrMapping/>
  </p:clrMapOvr>
</p:sld>
</file>

<file path=ppt/theme/theme1.xml><?xml version="1.0" encoding="utf-8"?>
<a:theme xmlns:a="http://schemas.openxmlformats.org/drawingml/2006/main" name="Syllabus / Course Overview #1">
  <a:themeElements>
    <a:clrScheme name="Simple Light">
      <a:dk1>
        <a:srgbClr val="03045E"/>
      </a:dk1>
      <a:lt1>
        <a:srgbClr val="CAF0F8"/>
      </a:lt1>
      <a:dk2>
        <a:srgbClr val="00508A"/>
      </a:dk2>
      <a:lt2>
        <a:srgbClr val="FFFFFF"/>
      </a:lt2>
      <a:accent1>
        <a:srgbClr val="86FFFF"/>
      </a:accent1>
      <a:accent2>
        <a:srgbClr val="90E0EF"/>
      </a:accent2>
      <a:accent3>
        <a:srgbClr val="0077B6"/>
      </a:accent3>
      <a:accent4>
        <a:srgbClr val="0096C7"/>
      </a:accent4>
      <a:accent5>
        <a:srgbClr val="00B4D8"/>
      </a:accent5>
      <a:accent6>
        <a:srgbClr val="00000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3045</Words>
  <Application>Microsoft Macintosh PowerPoint</Application>
  <PresentationFormat>On-screen Show (16:9)</PresentationFormat>
  <Paragraphs>229</Paragraphs>
  <Slides>50</Slides>
  <Notes>50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Cambria</vt:lpstr>
      <vt:lpstr>Young Serif</vt:lpstr>
      <vt:lpstr>Times New Roman</vt:lpstr>
      <vt:lpstr>Courier New</vt:lpstr>
      <vt:lpstr>Rubik</vt:lpstr>
      <vt:lpstr>Times</vt:lpstr>
      <vt:lpstr>Rubik SemiBold</vt:lpstr>
      <vt:lpstr>Arial</vt:lpstr>
      <vt:lpstr>Syllabus / Course Overview #1</vt:lpstr>
      <vt:lpstr>Who Decides When a Child Becomes an Adult? Institutional Design and the Gate to Adult Punishment in the U.S.  </vt:lpstr>
      <vt:lpstr>Sentencing &amp; Imprisonment</vt:lpstr>
      <vt:lpstr>PowerPoint Presentation</vt:lpstr>
      <vt:lpstr>How much explanation is required to send a child to the criminal system?</vt:lpstr>
      <vt:lpstr>What are appeals courts reviewing in decisions that send children to the criminal system?</vt:lpstr>
      <vt:lpstr>Stakes</vt:lpstr>
      <vt:lpstr>Background Statistics</vt:lpstr>
      <vt:lpstr>PowerPoint Presentation</vt:lpstr>
      <vt:lpstr>Juvenile Transfer</vt:lpstr>
      <vt:lpstr>Common Factors</vt:lpstr>
      <vt:lpstr>U.S. Juvenile Transfer Laws</vt:lpstr>
      <vt:lpstr> U.S. Transfer- Background  </vt:lpstr>
      <vt:lpstr>Issues </vt:lpstr>
      <vt:lpstr> “ </vt:lpstr>
      <vt:lpstr>“Meaningful Review”</vt:lpstr>
      <vt:lpstr>Standards of Review</vt:lpstr>
      <vt:lpstr>Case Study </vt:lpstr>
      <vt:lpstr>Texas Moon v. State 451 S.W.3d 28, 46 (Tex. Crim. App. 2014). </vt:lpstr>
      <vt:lpstr>PowerPoint Presentation</vt:lpstr>
      <vt:lpstr>Court of Appeals- 1st </vt:lpstr>
      <vt:lpstr>PowerPoint Presentation</vt:lpstr>
      <vt:lpstr>Meaningful Review in Moon</vt:lpstr>
      <vt:lpstr>Ex parte Thomas</vt:lpstr>
      <vt:lpstr>PowerPoint Presentation</vt:lpstr>
      <vt:lpstr>The Texas District &amp; County Attorneys Association </vt:lpstr>
      <vt:lpstr>States with case law that demonstrates thin or pro forma reasoning</vt:lpstr>
      <vt:lpstr>What is meaningful review? </vt:lpstr>
      <vt:lpstr>Meaningful Review? United States v. Kent, 383 U.S. 541, 561 (1966)  What does Kent require?   </vt:lpstr>
      <vt:lpstr>“Meaningful Review” </vt:lpstr>
      <vt:lpstr>50-State Survey</vt:lpstr>
      <vt:lpstr>PowerPoint Presentation</vt:lpstr>
      <vt:lpstr>Administrability?</vt:lpstr>
      <vt:lpstr>Youth Justice: Policy Landscape Considerations</vt:lpstr>
      <vt:lpstr>U.S. legislative landscape: 1990s-2020s</vt:lpstr>
      <vt:lpstr>PowerPoint Presentation</vt:lpstr>
      <vt:lpstr>The term “super predator’’ in the context of juvenile crime is ascribed political scientist John J. Dilulio Jr. He used the term in 1995 to describe a “frightening picture” of youth crime—a “coming menace.” Dilulio predicted that there would be a surge of violent youth crime, driven by “moral poverty.” He reported that children of the era were known to “kill or maim on impulse, without any intelligible motive.”   </vt:lpstr>
      <vt:lpstr>Resources</vt:lpstr>
      <vt:lpstr>PowerPoint Presentation</vt:lpstr>
      <vt:lpstr>2005-2015: Sea Change</vt:lpstr>
      <vt:lpstr>Kent factors- other considerations in fairness &amp; consistency </vt:lpstr>
      <vt:lpstr>PowerPoint Presentation</vt:lpstr>
      <vt:lpstr>PowerPoint Presentation</vt:lpstr>
      <vt:lpstr>Harris County (January) </vt:lpstr>
      <vt:lpstr>New trends?</vt:lpstr>
      <vt:lpstr>Data Issues &amp; Limitations</vt:lpstr>
      <vt:lpstr>INTERVENTIONS  Statutory Shifts Juvenile Court Policy    </vt:lpstr>
      <vt:lpstr>PowerPoint Presentation</vt:lpstr>
      <vt:lpstr>Sample Language:</vt:lpstr>
      <vt:lpstr>Jurisprudence: Trends after Kent </vt:lpstr>
      <vt:lpstr>Jurisprudence: Trends after Kent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Cara Shaffer</cp:lastModifiedBy>
  <cp:revision>1</cp:revision>
  <dcterms:modified xsi:type="dcterms:W3CDTF">2026-07-08T01:55:45Z</dcterms:modified>
</cp:coreProperties>
</file>