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900" r:id="rId1"/>
    <p:sldMasterId id="2147483947" r:id="rId2"/>
    <p:sldMasterId id="2147483959" r:id="rId3"/>
    <p:sldMasterId id="2147483986" r:id="rId4"/>
  </p:sldMasterIdLst>
  <p:notesMasterIdLst>
    <p:notesMasterId r:id="rId34"/>
  </p:notesMasterIdLst>
  <p:handoutMasterIdLst>
    <p:handoutMasterId r:id="rId35"/>
  </p:handoutMasterIdLst>
  <p:sldIdLst>
    <p:sldId id="443" r:id="rId5"/>
    <p:sldId id="525" r:id="rId6"/>
    <p:sldId id="504" r:id="rId7"/>
    <p:sldId id="467" r:id="rId8"/>
    <p:sldId id="518" r:id="rId9"/>
    <p:sldId id="465" r:id="rId10"/>
    <p:sldId id="529" r:id="rId11"/>
    <p:sldId id="530" r:id="rId12"/>
    <p:sldId id="489" r:id="rId13"/>
    <p:sldId id="511" r:id="rId14"/>
    <p:sldId id="513" r:id="rId15"/>
    <p:sldId id="512" r:id="rId16"/>
    <p:sldId id="514" r:id="rId17"/>
    <p:sldId id="527" r:id="rId18"/>
    <p:sldId id="516" r:id="rId19"/>
    <p:sldId id="515" r:id="rId20"/>
    <p:sldId id="528" r:id="rId21"/>
    <p:sldId id="490" r:id="rId22"/>
    <p:sldId id="519" r:id="rId23"/>
    <p:sldId id="520" r:id="rId24"/>
    <p:sldId id="508" r:id="rId25"/>
    <p:sldId id="477" r:id="rId26"/>
    <p:sldId id="483" r:id="rId27"/>
    <p:sldId id="509" r:id="rId28"/>
    <p:sldId id="502" r:id="rId29"/>
    <p:sldId id="517" r:id="rId30"/>
    <p:sldId id="507" r:id="rId31"/>
    <p:sldId id="521" r:id="rId32"/>
    <p:sldId id="523" r:id="rId3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7446"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D2D2D2"/>
    <a:srgbClr val="5A5A5A"/>
    <a:srgbClr val="006DAE"/>
    <a:srgbClr val="006CAB"/>
    <a:srgbClr val="E6E6E6"/>
    <a:srgbClr val="C800D9"/>
    <a:srgbClr val="CD48D9"/>
    <a:srgbClr val="00AC3E"/>
    <a:srgbClr val="F163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73EC66-18AA-D34F-89BC-8F388572A21E}" v="24" dt="2026-07-13T01:32:25.2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86" autoAdjust="0"/>
    <p:restoredTop sz="73333" autoAdjust="0"/>
  </p:normalViewPr>
  <p:slideViewPr>
    <p:cSldViewPr snapToGrid="0" snapToObjects="1" showGuides="1">
      <p:cViewPr varScale="1">
        <p:scale>
          <a:sx n="76" d="100"/>
          <a:sy n="76" d="100"/>
        </p:scale>
        <p:origin x="224" y="408"/>
      </p:cViewPr>
      <p:guideLst>
        <p:guide orient="horz" pos="3861"/>
        <p:guide pos="7446"/>
      </p:guideLst>
    </p:cSldViewPr>
  </p:slideViewPr>
  <p:notesTextViewPr>
    <p:cViewPr>
      <p:scale>
        <a:sx n="125" d="100"/>
        <a:sy n="125" d="100"/>
      </p:scale>
      <p:origin x="0" y="0"/>
    </p:cViewPr>
  </p:notesTextViewPr>
  <p:sorterViewPr>
    <p:cViewPr>
      <p:scale>
        <a:sx n="66" d="100"/>
        <a:sy n="66" d="100"/>
      </p:scale>
      <p:origin x="0" y="0"/>
    </p:cViewPr>
  </p:sorterViewPr>
  <p:notesViewPr>
    <p:cSldViewPr snapToGrid="0" snapToObjects="1" showGuides="1">
      <p:cViewPr varScale="1">
        <p:scale>
          <a:sx n="68" d="100"/>
          <a:sy n="68" d="100"/>
        </p:scale>
        <p:origin x="2246" y="4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ige Darby" userId="58dce4344a29411b" providerId="LiveId" clId="{1CC785A3-84F9-4ACC-99BC-AAF78F83E7FB}"/>
    <pc:docChg chg="undo custSel addSld delSld modSld sldOrd">
      <pc:chgData name="Paige Darby" userId="58dce4344a29411b" providerId="LiveId" clId="{1CC785A3-84F9-4ACC-99BC-AAF78F83E7FB}" dt="2026-07-09T06:05:57.690" v="3106" actId="1076"/>
      <pc:docMkLst>
        <pc:docMk/>
      </pc:docMkLst>
      <pc:sldChg chg="add">
        <pc:chgData name="Paige Darby" userId="58dce4344a29411b" providerId="LiveId" clId="{1CC785A3-84F9-4ACC-99BC-AAF78F83E7FB}" dt="2026-07-08T00:22:27.924" v="465"/>
        <pc:sldMkLst>
          <pc:docMk/>
          <pc:sldMk cId="3790343908" sldId="443"/>
        </pc:sldMkLst>
      </pc:sldChg>
      <pc:sldChg chg="ord">
        <pc:chgData name="Paige Darby" userId="58dce4344a29411b" providerId="LiveId" clId="{1CC785A3-84F9-4ACC-99BC-AAF78F83E7FB}" dt="2026-07-09T06:00:19.091" v="3100"/>
        <pc:sldMkLst>
          <pc:docMk/>
          <pc:sldMk cId="4018244021" sldId="465"/>
        </pc:sldMkLst>
      </pc:sldChg>
      <pc:sldChg chg="modSp mod ord">
        <pc:chgData name="Paige Darby" userId="58dce4344a29411b" providerId="LiveId" clId="{1CC785A3-84F9-4ACC-99BC-AAF78F83E7FB}" dt="2026-07-09T05:24:30.376" v="2667"/>
        <pc:sldMkLst>
          <pc:docMk/>
          <pc:sldMk cId="2443342737" sldId="467"/>
        </pc:sldMkLst>
        <pc:spChg chg="mod">
          <ac:chgData name="Paige Darby" userId="58dce4344a29411b" providerId="LiveId" clId="{1CC785A3-84F9-4ACC-99BC-AAF78F83E7FB}" dt="2026-07-07T04:32:48.796" v="456" actId="2711"/>
          <ac:spMkLst>
            <pc:docMk/>
            <pc:sldMk cId="2443342737" sldId="467"/>
            <ac:spMk id="2" creationId="{B5FE4290-33EC-C307-BEA4-DC4AEE617499}"/>
          </ac:spMkLst>
        </pc:spChg>
      </pc:sldChg>
      <pc:sldChg chg="ord modNotesTx">
        <pc:chgData name="Paige Darby" userId="58dce4344a29411b" providerId="LiveId" clId="{1CC785A3-84F9-4ACC-99BC-AAF78F83E7FB}" dt="2026-07-08T23:45:10.438" v="942"/>
        <pc:sldMkLst>
          <pc:docMk/>
          <pc:sldMk cId="228640031" sldId="477"/>
        </pc:sldMkLst>
      </pc:sldChg>
      <pc:sldChg chg="add modNotesTx">
        <pc:chgData name="Paige Darby" userId="58dce4344a29411b" providerId="LiveId" clId="{1CC785A3-84F9-4ACC-99BC-AAF78F83E7FB}" dt="2026-07-09T05:58:29.497" v="3095" actId="20577"/>
        <pc:sldMkLst>
          <pc:docMk/>
          <pc:sldMk cId="1325465170" sldId="483"/>
        </pc:sldMkLst>
      </pc:sldChg>
      <pc:sldChg chg="ord">
        <pc:chgData name="Paige Darby" userId="58dce4344a29411b" providerId="LiveId" clId="{1CC785A3-84F9-4ACC-99BC-AAF78F83E7FB}" dt="2026-07-09T05:38:40.186" v="2821"/>
        <pc:sldMkLst>
          <pc:docMk/>
          <pc:sldMk cId="1737239213" sldId="502"/>
        </pc:sldMkLst>
      </pc:sldChg>
      <pc:sldChg chg="addSp delSp modSp mod delAnim modAnim">
        <pc:chgData name="Paige Darby" userId="58dce4344a29411b" providerId="LiveId" clId="{1CC785A3-84F9-4ACC-99BC-AAF78F83E7FB}" dt="2026-07-09T03:13:20.391" v="2060"/>
        <pc:sldMkLst>
          <pc:docMk/>
          <pc:sldMk cId="640794729" sldId="504"/>
        </pc:sldMkLst>
        <pc:picChg chg="add mod">
          <ac:chgData name="Paige Darby" userId="58dce4344a29411b" providerId="LiveId" clId="{1CC785A3-84F9-4ACC-99BC-AAF78F83E7FB}" dt="2026-07-09T02:56:58.178" v="2038" actId="1076"/>
          <ac:picMkLst>
            <pc:docMk/>
            <pc:sldMk cId="640794729" sldId="504"/>
            <ac:picMk id="4" creationId="{9F9820F4-02A2-A311-699B-5CD1C09DDCB7}"/>
          </ac:picMkLst>
        </pc:picChg>
        <pc:picChg chg="add mod">
          <ac:chgData name="Paige Darby" userId="58dce4344a29411b" providerId="LiveId" clId="{1CC785A3-84F9-4ACC-99BC-AAF78F83E7FB}" dt="2026-07-09T03:09:06.828" v="2050" actId="1076"/>
          <ac:picMkLst>
            <pc:docMk/>
            <pc:sldMk cId="640794729" sldId="504"/>
            <ac:picMk id="10" creationId="{462B4475-4F42-36B1-FDC6-7975D13EB59F}"/>
          </ac:picMkLst>
        </pc:picChg>
        <pc:picChg chg="add mod">
          <ac:chgData name="Paige Darby" userId="58dce4344a29411b" providerId="LiveId" clId="{1CC785A3-84F9-4ACC-99BC-AAF78F83E7FB}" dt="2026-07-09T03:12:49.365" v="2059" actId="1076"/>
          <ac:picMkLst>
            <pc:docMk/>
            <pc:sldMk cId="640794729" sldId="504"/>
            <ac:picMk id="12" creationId="{E7F4185F-DAD2-F40F-31D6-2A88DAAA1301}"/>
          </ac:picMkLst>
        </pc:picChg>
      </pc:sldChg>
      <pc:sldChg chg="ord">
        <pc:chgData name="Paige Darby" userId="58dce4344a29411b" providerId="LiveId" clId="{1CC785A3-84F9-4ACC-99BC-AAF78F83E7FB}" dt="2026-07-09T05:38:40.186" v="2821"/>
        <pc:sldMkLst>
          <pc:docMk/>
          <pc:sldMk cId="3063136337" sldId="507"/>
        </pc:sldMkLst>
      </pc:sldChg>
      <pc:sldChg chg="addSp delSp modSp mod modNotesTx">
        <pc:chgData name="Paige Darby" userId="58dce4344a29411b" providerId="LiveId" clId="{1CC785A3-84F9-4ACC-99BC-AAF78F83E7FB}" dt="2026-07-09T05:55:45.823" v="3088" actId="20577"/>
        <pc:sldMkLst>
          <pc:docMk/>
          <pc:sldMk cId="383151577" sldId="508"/>
        </pc:sldMkLst>
        <pc:spChg chg="add mod">
          <ac:chgData name="Paige Darby" userId="58dce4344a29411b" providerId="LiveId" clId="{1CC785A3-84F9-4ACC-99BC-AAF78F83E7FB}" dt="2026-07-09T05:55:45.823" v="3088" actId="20577"/>
          <ac:spMkLst>
            <pc:docMk/>
            <pc:sldMk cId="383151577" sldId="508"/>
            <ac:spMk id="10" creationId="{A1638C2F-2DBF-BD69-6DBE-165FD07389FF}"/>
          </ac:spMkLst>
        </pc:spChg>
        <pc:graphicFrameChg chg="add mod modGraphic">
          <ac:chgData name="Paige Darby" userId="58dce4344a29411b" providerId="LiveId" clId="{1CC785A3-84F9-4ACC-99BC-AAF78F83E7FB}" dt="2026-07-09T05:54:16.872" v="3056" actId="1076"/>
          <ac:graphicFrameMkLst>
            <pc:docMk/>
            <pc:sldMk cId="383151577" sldId="508"/>
            <ac:graphicFrameMk id="9" creationId="{2C5DC7CD-FA5E-4A52-E1E2-ED2AF71E4AE2}"/>
          </ac:graphicFrameMkLst>
        </pc:graphicFrameChg>
      </pc:sldChg>
      <pc:sldChg chg="ord modNotesTx">
        <pc:chgData name="Paige Darby" userId="58dce4344a29411b" providerId="LiveId" clId="{1CC785A3-84F9-4ACC-99BC-AAF78F83E7FB}" dt="2026-07-09T05:38:40.186" v="2821"/>
        <pc:sldMkLst>
          <pc:docMk/>
          <pc:sldMk cId="1957867216" sldId="509"/>
        </pc:sldMkLst>
      </pc:sldChg>
      <pc:sldChg chg="addSp modSp mod modNotesTx">
        <pc:chgData name="Paige Darby" userId="58dce4344a29411b" providerId="LiveId" clId="{1CC785A3-84F9-4ACC-99BC-AAF78F83E7FB}" dt="2026-07-09T05:33:15.592" v="2819" actId="1076"/>
        <pc:sldMkLst>
          <pc:docMk/>
          <pc:sldMk cId="3477930294" sldId="515"/>
        </pc:sldMkLst>
        <pc:spChg chg="add mod">
          <ac:chgData name="Paige Darby" userId="58dce4344a29411b" providerId="LiveId" clId="{1CC785A3-84F9-4ACC-99BC-AAF78F83E7FB}" dt="2026-07-09T05:31:51.613" v="2797" actId="1076"/>
          <ac:spMkLst>
            <pc:docMk/>
            <pc:sldMk cId="3477930294" sldId="515"/>
            <ac:spMk id="2" creationId="{0AE43B03-E9D3-B148-2C72-2BAF864A6BF1}"/>
          </ac:spMkLst>
        </pc:spChg>
        <pc:spChg chg="mod">
          <ac:chgData name="Paige Darby" userId="58dce4344a29411b" providerId="LiveId" clId="{1CC785A3-84F9-4ACC-99BC-AAF78F83E7FB}" dt="2026-07-09T05:33:04.204" v="2816" actId="1076"/>
          <ac:spMkLst>
            <pc:docMk/>
            <pc:sldMk cId="3477930294" sldId="515"/>
            <ac:spMk id="3" creationId="{52B52D79-DE6F-570D-9F81-940F7D0539C0}"/>
          </ac:spMkLst>
        </pc:spChg>
        <pc:spChg chg="mod">
          <ac:chgData name="Paige Darby" userId="58dce4344a29411b" providerId="LiveId" clId="{1CC785A3-84F9-4ACC-99BC-AAF78F83E7FB}" dt="2026-07-09T05:33:15.592" v="2819" actId="1076"/>
          <ac:spMkLst>
            <pc:docMk/>
            <pc:sldMk cId="3477930294" sldId="515"/>
            <ac:spMk id="4" creationId="{2175F7BA-B029-4917-1880-77341202A95C}"/>
          </ac:spMkLst>
        </pc:spChg>
        <pc:spChg chg="mod">
          <ac:chgData name="Paige Darby" userId="58dce4344a29411b" providerId="LiveId" clId="{1CC785A3-84F9-4ACC-99BC-AAF78F83E7FB}" dt="2026-07-09T05:33:06.716" v="2817" actId="1076"/>
          <ac:spMkLst>
            <pc:docMk/>
            <pc:sldMk cId="3477930294" sldId="515"/>
            <ac:spMk id="5" creationId="{ECFF2023-5691-7CE9-834E-11F5655967A9}"/>
          </ac:spMkLst>
        </pc:spChg>
        <pc:spChg chg="add mod">
          <ac:chgData name="Paige Darby" userId="58dce4344a29411b" providerId="LiveId" clId="{1CC785A3-84F9-4ACC-99BC-AAF78F83E7FB}" dt="2026-07-09T05:32:50.003" v="2814" actId="313"/>
          <ac:spMkLst>
            <pc:docMk/>
            <pc:sldMk cId="3477930294" sldId="515"/>
            <ac:spMk id="7" creationId="{0AE7795C-41B7-786D-2C8D-9165D7C5750A}"/>
          </ac:spMkLst>
        </pc:spChg>
      </pc:sldChg>
      <pc:sldChg chg="modSp mod ord">
        <pc:chgData name="Paige Darby" userId="58dce4344a29411b" providerId="LiveId" clId="{1CC785A3-84F9-4ACC-99BC-AAF78F83E7FB}" dt="2026-07-09T05:25:55.523" v="2693" actId="20577"/>
        <pc:sldMkLst>
          <pc:docMk/>
          <pc:sldMk cId="3452009385" sldId="516"/>
        </pc:sldMkLst>
        <pc:spChg chg="mod">
          <ac:chgData name="Paige Darby" userId="58dce4344a29411b" providerId="LiveId" clId="{1CC785A3-84F9-4ACC-99BC-AAF78F83E7FB}" dt="2026-07-08T22:44:09.775" v="710" actId="20577"/>
          <ac:spMkLst>
            <pc:docMk/>
            <pc:sldMk cId="3452009385" sldId="516"/>
            <ac:spMk id="4" creationId="{67AFE4F5-A86C-3834-0E14-8876D3A83B23}"/>
          </ac:spMkLst>
        </pc:spChg>
        <pc:spChg chg="mod">
          <ac:chgData name="Paige Darby" userId="58dce4344a29411b" providerId="LiveId" clId="{1CC785A3-84F9-4ACC-99BC-AAF78F83E7FB}" dt="2026-07-09T05:25:55.523" v="2693" actId="20577"/>
          <ac:spMkLst>
            <pc:docMk/>
            <pc:sldMk cId="3452009385" sldId="516"/>
            <ac:spMk id="5" creationId="{26728039-E6D7-589F-23F6-673CE5452100}"/>
          </ac:spMkLst>
        </pc:spChg>
      </pc:sldChg>
      <pc:sldChg chg="ord">
        <pc:chgData name="Paige Darby" userId="58dce4344a29411b" providerId="LiveId" clId="{1CC785A3-84F9-4ACC-99BC-AAF78F83E7FB}" dt="2026-07-09T05:38:40.186" v="2821"/>
        <pc:sldMkLst>
          <pc:docMk/>
          <pc:sldMk cId="3117952090" sldId="517"/>
        </pc:sldMkLst>
      </pc:sldChg>
      <pc:sldChg chg="ord">
        <pc:chgData name="Paige Darby" userId="58dce4344a29411b" providerId="LiveId" clId="{1CC785A3-84F9-4ACC-99BC-AAF78F83E7FB}" dt="2026-07-09T05:24:30.376" v="2667"/>
        <pc:sldMkLst>
          <pc:docMk/>
          <pc:sldMk cId="4240604994" sldId="518"/>
        </pc:sldMkLst>
      </pc:sldChg>
      <pc:sldChg chg="modSp mod ord">
        <pc:chgData name="Paige Darby" userId="58dce4344a29411b" providerId="LiveId" clId="{1CC785A3-84F9-4ACC-99BC-AAF78F83E7FB}" dt="2026-07-09T05:55:08.165" v="3062"/>
        <pc:sldMkLst>
          <pc:docMk/>
          <pc:sldMk cId="3167275014" sldId="519"/>
        </pc:sldMkLst>
        <pc:spChg chg="mod">
          <ac:chgData name="Paige Darby" userId="58dce4344a29411b" providerId="LiveId" clId="{1CC785A3-84F9-4ACC-99BC-AAF78F83E7FB}" dt="2026-07-09T02:36:58.955" v="1501" actId="20577"/>
          <ac:spMkLst>
            <pc:docMk/>
            <pc:sldMk cId="3167275014" sldId="519"/>
            <ac:spMk id="13" creationId="{80039736-907C-CA30-44FE-DBDB0BA570DF}"/>
          </ac:spMkLst>
        </pc:spChg>
        <pc:graphicFrameChg chg="modGraphic">
          <ac:chgData name="Paige Darby" userId="58dce4344a29411b" providerId="LiveId" clId="{1CC785A3-84F9-4ACC-99BC-AAF78F83E7FB}" dt="2026-07-09T05:43:08.990" v="2944" actId="20577"/>
          <ac:graphicFrameMkLst>
            <pc:docMk/>
            <pc:sldMk cId="3167275014" sldId="519"/>
            <ac:graphicFrameMk id="11" creationId="{6D970815-FB04-9651-22DC-ECFFB81D08E4}"/>
          </ac:graphicFrameMkLst>
        </pc:graphicFrameChg>
      </pc:sldChg>
      <pc:sldChg chg="ord">
        <pc:chgData name="Paige Darby" userId="58dce4344a29411b" providerId="LiveId" clId="{1CC785A3-84F9-4ACC-99BC-AAF78F83E7FB}" dt="2026-07-09T05:55:05.406" v="3060"/>
        <pc:sldMkLst>
          <pc:docMk/>
          <pc:sldMk cId="1566499166" sldId="520"/>
        </pc:sldMkLst>
      </pc:sldChg>
      <pc:sldChg chg="add ord">
        <pc:chgData name="Paige Darby" userId="58dce4344a29411b" providerId="LiveId" clId="{1CC785A3-84F9-4ACC-99BC-AAF78F83E7FB}" dt="2026-07-07T04:28:30.931" v="391"/>
        <pc:sldMkLst>
          <pc:docMk/>
          <pc:sldMk cId="0" sldId="521"/>
        </pc:sldMkLst>
      </pc:sldChg>
      <pc:sldChg chg="add ord">
        <pc:chgData name="Paige Darby" userId="58dce4344a29411b" providerId="LiveId" clId="{1CC785A3-84F9-4ACC-99BC-AAF78F83E7FB}" dt="2026-07-07T04:28:30.931" v="391"/>
        <pc:sldMkLst>
          <pc:docMk/>
          <pc:sldMk cId="0" sldId="523"/>
        </pc:sldMkLst>
      </pc:sldChg>
      <pc:sldChg chg="addSp delSp modSp new mod ord modNotesTx">
        <pc:chgData name="Paige Darby" userId="58dce4344a29411b" providerId="LiveId" clId="{1CC785A3-84F9-4ACC-99BC-AAF78F83E7FB}" dt="2026-07-09T06:05:57.690" v="3106" actId="1076"/>
        <pc:sldMkLst>
          <pc:docMk/>
          <pc:sldMk cId="419210236" sldId="525"/>
        </pc:sldMkLst>
        <pc:spChg chg="mod">
          <ac:chgData name="Paige Darby" userId="58dce4344a29411b" providerId="LiveId" clId="{1CC785A3-84F9-4ACC-99BC-AAF78F83E7FB}" dt="2026-07-09T02:32:11.691" v="1041" actId="14100"/>
          <ac:spMkLst>
            <pc:docMk/>
            <pc:sldMk cId="419210236" sldId="525"/>
            <ac:spMk id="3" creationId="{DA1C712D-8BB5-D473-C934-25B6F5BFD70B}"/>
          </ac:spMkLst>
        </pc:spChg>
        <pc:picChg chg="add mod">
          <ac:chgData name="Paige Darby" userId="58dce4344a29411b" providerId="LiveId" clId="{1CC785A3-84F9-4ACC-99BC-AAF78F83E7FB}" dt="2026-07-09T06:05:57.690" v="3106" actId="1076"/>
          <ac:picMkLst>
            <pc:docMk/>
            <pc:sldMk cId="419210236" sldId="525"/>
            <ac:picMk id="10" creationId="{6DFF6ECA-AA9A-15FE-624B-DE3516E91FB0}"/>
          </ac:picMkLst>
        </pc:picChg>
      </pc:sldChg>
    </pc:docChg>
  </pc:docChgLst>
  <pc:docChgLst>
    <pc:chgData name="Paige Darby" userId="58dce4344a29411b" providerId="LiveId" clId="{6ABF89FB-DE48-51E0-9C95-BE85268DB27D}"/>
    <pc:docChg chg="undo custSel addSld delSld modSld sldOrd">
      <pc:chgData name="Paige Darby" userId="58dce4344a29411b" providerId="LiveId" clId="{6ABF89FB-DE48-51E0-9C95-BE85268DB27D}" dt="2026-07-13T01:50:21.810" v="2742" actId="20577"/>
      <pc:docMkLst>
        <pc:docMk/>
      </pc:docMkLst>
      <pc:sldChg chg="addSp delSp modSp del mod">
        <pc:chgData name="Paige Darby" userId="58dce4344a29411b" providerId="LiveId" clId="{6ABF89FB-DE48-51E0-9C95-BE85268DB27D}" dt="2026-07-12T19:58:33.339" v="2412" actId="2696"/>
        <pc:sldMkLst>
          <pc:docMk/>
          <pc:sldMk cId="0" sldId="264"/>
        </pc:sldMkLst>
        <pc:spChg chg="add mod">
          <ac:chgData name="Paige Darby" userId="58dce4344a29411b" providerId="LiveId" clId="{6ABF89FB-DE48-51E0-9C95-BE85268DB27D}" dt="2026-07-12T19:53:37.998" v="2287"/>
          <ac:spMkLst>
            <pc:docMk/>
            <pc:sldMk cId="0" sldId="264"/>
            <ac:spMk id="3" creationId="{D3C43EFC-947A-6DB7-4416-359585E54297}"/>
          </ac:spMkLst>
        </pc:spChg>
        <pc:spChg chg="add mod">
          <ac:chgData name="Paige Darby" userId="58dce4344a29411b" providerId="LiveId" clId="{6ABF89FB-DE48-51E0-9C95-BE85268DB27D}" dt="2026-07-12T19:53:37.998" v="2287"/>
          <ac:spMkLst>
            <pc:docMk/>
            <pc:sldMk cId="0" sldId="264"/>
            <ac:spMk id="4" creationId="{61864280-3155-059A-4304-D1308EC2A0B3}"/>
          </ac:spMkLst>
        </pc:spChg>
        <pc:spChg chg="add mod">
          <ac:chgData name="Paige Darby" userId="58dce4344a29411b" providerId="LiveId" clId="{6ABF89FB-DE48-51E0-9C95-BE85268DB27D}" dt="2026-07-12T19:53:37.998" v="2287"/>
          <ac:spMkLst>
            <pc:docMk/>
            <pc:sldMk cId="0" sldId="264"/>
            <ac:spMk id="5" creationId="{B996F461-9659-DAB8-26B2-F26BA4D3C735}"/>
          </ac:spMkLst>
        </pc:spChg>
        <pc:spChg chg="add mod">
          <ac:chgData name="Paige Darby" userId="58dce4344a29411b" providerId="LiveId" clId="{6ABF89FB-DE48-51E0-9C95-BE85268DB27D}" dt="2026-07-12T19:53:37.998" v="2287"/>
          <ac:spMkLst>
            <pc:docMk/>
            <pc:sldMk cId="0" sldId="264"/>
            <ac:spMk id="6" creationId="{5713626A-0A57-CC55-71E7-8035FD2F96A0}"/>
          </ac:spMkLst>
        </pc:spChg>
        <pc:spChg chg="add mod">
          <ac:chgData name="Paige Darby" userId="58dce4344a29411b" providerId="LiveId" clId="{6ABF89FB-DE48-51E0-9C95-BE85268DB27D}" dt="2026-07-12T19:53:37.998" v="2287"/>
          <ac:spMkLst>
            <pc:docMk/>
            <pc:sldMk cId="0" sldId="264"/>
            <ac:spMk id="7" creationId="{44F11433-D4AF-F8D3-0060-13225B01DECF}"/>
          </ac:spMkLst>
        </pc:spChg>
        <pc:spChg chg="add mod">
          <ac:chgData name="Paige Darby" userId="58dce4344a29411b" providerId="LiveId" clId="{6ABF89FB-DE48-51E0-9C95-BE85268DB27D}" dt="2026-07-12T19:53:37.998" v="2287"/>
          <ac:spMkLst>
            <pc:docMk/>
            <pc:sldMk cId="0" sldId="264"/>
            <ac:spMk id="8" creationId="{05DF5666-1662-765B-2365-ABDC2C78BDCE}"/>
          </ac:spMkLst>
        </pc:spChg>
        <pc:picChg chg="add mod">
          <ac:chgData name="Paige Darby" userId="58dce4344a29411b" providerId="LiveId" clId="{6ABF89FB-DE48-51E0-9C95-BE85268DB27D}" dt="2026-07-12T19:53:37.998" v="2287"/>
          <ac:picMkLst>
            <pc:docMk/>
            <pc:sldMk cId="0" sldId="264"/>
            <ac:picMk id="2" creationId="{249463A7-638C-530F-5206-ABB974586464}"/>
          </ac:picMkLst>
        </pc:picChg>
        <pc:picChg chg="add del mod">
          <ac:chgData name="Paige Darby" userId="58dce4344a29411b" providerId="LiveId" clId="{6ABF89FB-DE48-51E0-9C95-BE85268DB27D}" dt="2026-07-12T19:58:24.692" v="2410" actId="21"/>
          <ac:picMkLst>
            <pc:docMk/>
            <pc:sldMk cId="0" sldId="264"/>
            <ac:picMk id="10" creationId="{91DC3FD3-B73C-2EDC-706C-DDBE090AB0C3}"/>
          </ac:picMkLst>
        </pc:picChg>
      </pc:sldChg>
      <pc:sldChg chg="del">
        <pc:chgData name="Paige Darby" userId="58dce4344a29411b" providerId="LiveId" clId="{6ABF89FB-DE48-51E0-9C95-BE85268DB27D}" dt="2026-07-12T19:58:16.867" v="2408" actId="2696"/>
        <pc:sldMkLst>
          <pc:docMk/>
          <pc:sldMk cId="2309813126" sldId="267"/>
        </pc:sldMkLst>
      </pc:sldChg>
      <pc:sldChg chg="del">
        <pc:chgData name="Paige Darby" userId="58dce4344a29411b" providerId="LiveId" clId="{6ABF89FB-DE48-51E0-9C95-BE85268DB27D}" dt="2026-07-12T19:58:17.877" v="2409" actId="2696"/>
        <pc:sldMkLst>
          <pc:docMk/>
          <pc:sldMk cId="1286948202" sldId="273"/>
        </pc:sldMkLst>
      </pc:sldChg>
      <pc:sldChg chg="ord">
        <pc:chgData name="Paige Darby" userId="58dce4344a29411b" providerId="LiveId" clId="{6ABF89FB-DE48-51E0-9C95-BE85268DB27D}" dt="2026-07-13T01:09:45.879" v="2521" actId="20578"/>
        <pc:sldMkLst>
          <pc:docMk/>
          <pc:sldMk cId="4018244021" sldId="465"/>
        </pc:sldMkLst>
      </pc:sldChg>
      <pc:sldChg chg="modSp mod modNotesTx">
        <pc:chgData name="Paige Darby" userId="58dce4344a29411b" providerId="LiveId" clId="{6ABF89FB-DE48-51E0-9C95-BE85268DB27D}" dt="2026-07-13T00:38:46.326" v="2429" actId="20577"/>
        <pc:sldMkLst>
          <pc:docMk/>
          <pc:sldMk cId="2443342737" sldId="467"/>
        </pc:sldMkLst>
        <pc:spChg chg="mod">
          <ac:chgData name="Paige Darby" userId="58dce4344a29411b" providerId="LiveId" clId="{6ABF89FB-DE48-51E0-9C95-BE85268DB27D}" dt="2026-07-13T00:38:46.326" v="2429" actId="20577"/>
          <ac:spMkLst>
            <pc:docMk/>
            <pc:sldMk cId="2443342737" sldId="467"/>
            <ac:spMk id="2" creationId="{B5FE4290-33EC-C307-BEA4-DC4AEE617499}"/>
          </ac:spMkLst>
        </pc:spChg>
        <pc:spChg chg="mod">
          <ac:chgData name="Paige Darby" userId="58dce4344a29411b" providerId="LiveId" clId="{6ABF89FB-DE48-51E0-9C95-BE85268DB27D}" dt="2026-07-10T17:18:01.395" v="33" actId="20577"/>
          <ac:spMkLst>
            <pc:docMk/>
            <pc:sldMk cId="2443342737" sldId="467"/>
            <ac:spMk id="16" creationId="{905A1EE3-4A57-6549-93AC-0425154D4AA3}"/>
          </ac:spMkLst>
        </pc:spChg>
      </pc:sldChg>
      <pc:sldChg chg="del">
        <pc:chgData name="Paige Darby" userId="58dce4344a29411b" providerId="LiveId" clId="{6ABF89FB-DE48-51E0-9C95-BE85268DB27D}" dt="2026-07-12T19:04:50.076" v="1038" actId="2696"/>
        <pc:sldMkLst>
          <pc:docMk/>
          <pc:sldMk cId="3514556748" sldId="468"/>
        </pc:sldMkLst>
      </pc:sldChg>
      <pc:sldChg chg="modSp mod">
        <pc:chgData name="Paige Darby" userId="58dce4344a29411b" providerId="LiveId" clId="{6ABF89FB-DE48-51E0-9C95-BE85268DB27D}" dt="2026-07-13T01:38:10.219" v="2580" actId="1076"/>
        <pc:sldMkLst>
          <pc:docMk/>
          <pc:sldMk cId="1325465170" sldId="483"/>
        </pc:sldMkLst>
        <pc:spChg chg="mod">
          <ac:chgData name="Paige Darby" userId="58dce4344a29411b" providerId="LiveId" clId="{6ABF89FB-DE48-51E0-9C95-BE85268DB27D}" dt="2026-07-13T01:38:04.566" v="2579" actId="20577"/>
          <ac:spMkLst>
            <pc:docMk/>
            <pc:sldMk cId="1325465170" sldId="483"/>
            <ac:spMk id="3" creationId="{CB7767DC-9CB6-41F1-90A7-B34B0CB3CEB7}"/>
          </ac:spMkLst>
        </pc:spChg>
        <pc:graphicFrameChg chg="mod">
          <ac:chgData name="Paige Darby" userId="58dce4344a29411b" providerId="LiveId" clId="{6ABF89FB-DE48-51E0-9C95-BE85268DB27D}" dt="2026-07-13T01:38:10.219" v="2580" actId="1076"/>
          <ac:graphicFrameMkLst>
            <pc:docMk/>
            <pc:sldMk cId="1325465170" sldId="483"/>
            <ac:graphicFrameMk id="2" creationId="{8EAFF643-486A-EF03-43BE-236656B7C5B8}"/>
          </ac:graphicFrameMkLst>
        </pc:graphicFrameChg>
      </pc:sldChg>
      <pc:sldChg chg="modSp mod modClrScheme chgLayout">
        <pc:chgData name="Paige Darby" userId="58dce4344a29411b" providerId="LiveId" clId="{6ABF89FB-DE48-51E0-9C95-BE85268DB27D}" dt="2026-07-13T01:48:36.819" v="2581" actId="700"/>
        <pc:sldMkLst>
          <pc:docMk/>
          <pc:sldMk cId="3482106624" sldId="490"/>
        </pc:sldMkLst>
        <pc:spChg chg="mod ord">
          <ac:chgData name="Paige Darby" userId="58dce4344a29411b" providerId="LiveId" clId="{6ABF89FB-DE48-51E0-9C95-BE85268DB27D}" dt="2026-07-13T01:48:36.819" v="2581" actId="700"/>
          <ac:spMkLst>
            <pc:docMk/>
            <pc:sldMk cId="3482106624" sldId="490"/>
            <ac:spMk id="2" creationId="{A0016100-2CDE-446A-913F-455C9944081D}"/>
          </ac:spMkLst>
        </pc:spChg>
      </pc:sldChg>
      <pc:sldChg chg="mod modShow">
        <pc:chgData name="Paige Darby" userId="58dce4344a29411b" providerId="LiveId" clId="{6ABF89FB-DE48-51E0-9C95-BE85268DB27D}" dt="2026-07-13T01:34:52.587" v="2523" actId="729"/>
        <pc:sldMkLst>
          <pc:docMk/>
          <pc:sldMk cId="1737239213" sldId="502"/>
        </pc:sldMkLst>
      </pc:sldChg>
      <pc:sldChg chg="addSp modSp mod modAnim">
        <pc:chgData name="Paige Darby" userId="58dce4344a29411b" providerId="LiveId" clId="{6ABF89FB-DE48-51E0-9C95-BE85268DB27D}" dt="2026-07-13T00:38:17.230" v="2423" actId="1076"/>
        <pc:sldMkLst>
          <pc:docMk/>
          <pc:sldMk cId="640794729" sldId="504"/>
        </pc:sldMkLst>
        <pc:picChg chg="mod">
          <ac:chgData name="Paige Darby" userId="58dce4344a29411b" providerId="LiveId" clId="{6ABF89FB-DE48-51E0-9C95-BE85268DB27D}" dt="2026-07-13T00:38:17.230" v="2423" actId="1076"/>
          <ac:picMkLst>
            <pc:docMk/>
            <pc:sldMk cId="640794729" sldId="504"/>
            <ac:picMk id="4" creationId="{9F9820F4-02A2-A311-699B-5CD1C09DDCB7}"/>
          </ac:picMkLst>
        </pc:picChg>
        <pc:picChg chg="mod">
          <ac:chgData name="Paige Darby" userId="58dce4344a29411b" providerId="LiveId" clId="{6ABF89FB-DE48-51E0-9C95-BE85268DB27D}" dt="2026-07-13T00:36:34.289" v="2419" actId="1076"/>
          <ac:picMkLst>
            <pc:docMk/>
            <pc:sldMk cId="640794729" sldId="504"/>
            <ac:picMk id="10" creationId="{462B4475-4F42-36B1-FDC6-7975D13EB59F}"/>
          </ac:picMkLst>
        </pc:picChg>
        <pc:picChg chg="mod">
          <ac:chgData name="Paige Darby" userId="58dce4344a29411b" providerId="LiveId" clId="{6ABF89FB-DE48-51E0-9C95-BE85268DB27D}" dt="2026-07-13T00:36:43.067" v="2420" actId="1076"/>
          <ac:picMkLst>
            <pc:docMk/>
            <pc:sldMk cId="640794729" sldId="504"/>
            <ac:picMk id="12" creationId="{E7F4185F-DAD2-F40F-31D6-2A88DAAA1301}"/>
          </ac:picMkLst>
        </pc:picChg>
        <pc:picChg chg="add mod">
          <ac:chgData name="Paige Darby" userId="58dce4344a29411b" providerId="LiveId" clId="{6ABF89FB-DE48-51E0-9C95-BE85268DB27D}" dt="2026-07-13T00:36:52.288" v="2421" actId="1076"/>
          <ac:picMkLst>
            <pc:docMk/>
            <pc:sldMk cId="640794729" sldId="504"/>
            <ac:picMk id="1026" creationId="{6A75506F-A618-8180-7D75-181497095BAA}"/>
          </ac:picMkLst>
        </pc:picChg>
        <pc:picChg chg="mod">
          <ac:chgData name="Paige Darby" userId="58dce4344a29411b" providerId="LiveId" clId="{6ABF89FB-DE48-51E0-9C95-BE85268DB27D}" dt="2026-07-13T00:36:30.538" v="2418" actId="1076"/>
          <ac:picMkLst>
            <pc:docMk/>
            <pc:sldMk cId="640794729" sldId="504"/>
            <ac:picMk id="3076" creationId="{CF714E6C-D2BD-B679-37A6-CA4B98E0EFBC}"/>
          </ac:picMkLst>
        </pc:picChg>
      </pc:sldChg>
      <pc:sldChg chg="addSp delSp modSp del mod modClrScheme chgLayout">
        <pc:chgData name="Paige Darby" userId="58dce4344a29411b" providerId="LiveId" clId="{6ABF89FB-DE48-51E0-9C95-BE85268DB27D}" dt="2026-07-12T19:47:46.263" v="2256" actId="2696"/>
        <pc:sldMkLst>
          <pc:docMk/>
          <pc:sldMk cId="2489707415" sldId="506"/>
        </pc:sldMkLst>
        <pc:spChg chg="del mod ord">
          <ac:chgData name="Paige Darby" userId="58dce4344a29411b" providerId="LiveId" clId="{6ABF89FB-DE48-51E0-9C95-BE85268DB27D}" dt="2026-07-12T19:47:33.916" v="2254" actId="21"/>
          <ac:spMkLst>
            <pc:docMk/>
            <pc:sldMk cId="2489707415" sldId="506"/>
            <ac:spMk id="2" creationId="{D5A14DE8-40B8-E24B-A054-5584B57816B6}"/>
          </ac:spMkLst>
        </pc:spChg>
        <pc:spChg chg="del">
          <ac:chgData name="Paige Darby" userId="58dce4344a29411b" providerId="LiveId" clId="{6ABF89FB-DE48-51E0-9C95-BE85268DB27D}" dt="2026-07-12T19:47:33.916" v="2254" actId="21"/>
          <ac:spMkLst>
            <pc:docMk/>
            <pc:sldMk cId="2489707415" sldId="506"/>
            <ac:spMk id="3" creationId="{103708BF-1997-00BB-7BF4-C1AE605B20F7}"/>
          </ac:spMkLst>
        </pc:spChg>
        <pc:spChg chg="add del mod ord">
          <ac:chgData name="Paige Darby" userId="58dce4344a29411b" providerId="LiveId" clId="{6ABF89FB-DE48-51E0-9C95-BE85268DB27D}" dt="2026-07-12T19:47:14.624" v="2251" actId="700"/>
          <ac:spMkLst>
            <pc:docMk/>
            <pc:sldMk cId="2489707415" sldId="506"/>
            <ac:spMk id="4" creationId="{ACBC5ED4-0151-2BC2-7F3A-5A4E2183F78C}"/>
          </ac:spMkLst>
        </pc:spChg>
        <pc:spChg chg="add del mod ord">
          <ac:chgData name="Paige Darby" userId="58dce4344a29411b" providerId="LiveId" clId="{6ABF89FB-DE48-51E0-9C95-BE85268DB27D}" dt="2026-07-12T19:47:14.624" v="2251" actId="700"/>
          <ac:spMkLst>
            <pc:docMk/>
            <pc:sldMk cId="2489707415" sldId="506"/>
            <ac:spMk id="5" creationId="{486169AA-9DAC-0C53-C7DC-DC3EFB5FF064}"/>
          </ac:spMkLst>
        </pc:spChg>
        <pc:spChg chg="add mod">
          <ac:chgData name="Paige Darby" userId="58dce4344a29411b" providerId="LiveId" clId="{6ABF89FB-DE48-51E0-9C95-BE85268DB27D}" dt="2026-07-12T19:47:33.916" v="2254" actId="21"/>
          <ac:spMkLst>
            <pc:docMk/>
            <pc:sldMk cId="2489707415" sldId="506"/>
            <ac:spMk id="8" creationId="{166B2BD2-E791-6C49-CD6E-0AF3FD546F9A}"/>
          </ac:spMkLst>
        </pc:spChg>
        <pc:spChg chg="add mod">
          <ac:chgData name="Paige Darby" userId="58dce4344a29411b" providerId="LiveId" clId="{6ABF89FB-DE48-51E0-9C95-BE85268DB27D}" dt="2026-07-12T19:47:33.916" v="2254" actId="21"/>
          <ac:spMkLst>
            <pc:docMk/>
            <pc:sldMk cId="2489707415" sldId="506"/>
            <ac:spMk id="10" creationId="{94FF3B8F-FC21-CF43-1FDC-130B54F616C1}"/>
          </ac:spMkLst>
        </pc:spChg>
        <pc:spChg chg="del mod ord">
          <ac:chgData name="Paige Darby" userId="58dce4344a29411b" providerId="LiveId" clId="{6ABF89FB-DE48-51E0-9C95-BE85268DB27D}" dt="2026-07-12T19:47:33.916" v="2254" actId="21"/>
          <ac:spMkLst>
            <pc:docMk/>
            <pc:sldMk cId="2489707415" sldId="506"/>
            <ac:spMk id="16" creationId="{F57015A5-BC9C-B29A-D3D7-591910C01398}"/>
          </ac:spMkLst>
        </pc:spChg>
      </pc:sldChg>
      <pc:sldChg chg="modSp mod modShow">
        <pc:chgData name="Paige Darby" userId="58dce4344a29411b" providerId="LiveId" clId="{6ABF89FB-DE48-51E0-9C95-BE85268DB27D}" dt="2026-07-13T01:34:52.587" v="2523" actId="729"/>
        <pc:sldMkLst>
          <pc:docMk/>
          <pc:sldMk cId="3063136337" sldId="507"/>
        </pc:sldMkLst>
        <pc:spChg chg="mod">
          <ac:chgData name="Paige Darby" userId="58dce4344a29411b" providerId="LiveId" clId="{6ABF89FB-DE48-51E0-9C95-BE85268DB27D}" dt="2026-07-12T19:51:34.680" v="2286" actId="113"/>
          <ac:spMkLst>
            <pc:docMk/>
            <pc:sldMk cId="3063136337" sldId="507"/>
            <ac:spMk id="2" creationId="{5A0A4414-7A35-CC71-C762-0568CC3237E0}"/>
          </ac:spMkLst>
        </pc:spChg>
      </pc:sldChg>
      <pc:sldChg chg="modSp mod">
        <pc:chgData name="Paige Darby" userId="58dce4344a29411b" providerId="LiveId" clId="{6ABF89FB-DE48-51E0-9C95-BE85268DB27D}" dt="2026-07-13T01:37:15.604" v="2552" actId="20577"/>
        <pc:sldMkLst>
          <pc:docMk/>
          <pc:sldMk cId="383151577" sldId="508"/>
        </pc:sldMkLst>
        <pc:spChg chg="mod">
          <ac:chgData name="Paige Darby" userId="58dce4344a29411b" providerId="LiveId" clId="{6ABF89FB-DE48-51E0-9C95-BE85268DB27D}" dt="2026-07-13T01:37:15.604" v="2552" actId="20577"/>
          <ac:spMkLst>
            <pc:docMk/>
            <pc:sldMk cId="383151577" sldId="508"/>
            <ac:spMk id="10" creationId="{A1638C2F-2DBF-BD69-6DBE-165FD07389FF}"/>
          </ac:spMkLst>
        </pc:spChg>
      </pc:sldChg>
      <pc:sldChg chg="modSp mod modNotesTx">
        <pc:chgData name="Paige Darby" userId="58dce4344a29411b" providerId="LiveId" clId="{6ABF89FB-DE48-51E0-9C95-BE85268DB27D}" dt="2026-07-13T01:50:21.810" v="2742" actId="20577"/>
        <pc:sldMkLst>
          <pc:docMk/>
          <pc:sldMk cId="1957867216" sldId="509"/>
        </pc:sldMkLst>
        <pc:spChg chg="mod">
          <ac:chgData name="Paige Darby" userId="58dce4344a29411b" providerId="LiveId" clId="{6ABF89FB-DE48-51E0-9C95-BE85268DB27D}" dt="2026-07-12T19:43:41.332" v="2249" actId="20577"/>
          <ac:spMkLst>
            <pc:docMk/>
            <pc:sldMk cId="1957867216" sldId="509"/>
            <ac:spMk id="2" creationId="{571D46B5-873D-AA9D-840B-2CC65E759746}"/>
          </ac:spMkLst>
        </pc:spChg>
      </pc:sldChg>
      <pc:sldChg chg="modSp mod">
        <pc:chgData name="Paige Darby" userId="58dce4344a29411b" providerId="LiveId" clId="{6ABF89FB-DE48-51E0-9C95-BE85268DB27D}" dt="2026-07-13T00:50:10.821" v="2476" actId="20577"/>
        <pc:sldMkLst>
          <pc:docMk/>
          <pc:sldMk cId="2225051870" sldId="513"/>
        </pc:sldMkLst>
        <pc:spChg chg="mod">
          <ac:chgData name="Paige Darby" userId="58dce4344a29411b" providerId="LiveId" clId="{6ABF89FB-DE48-51E0-9C95-BE85268DB27D}" dt="2026-07-13T00:50:10.821" v="2476" actId="20577"/>
          <ac:spMkLst>
            <pc:docMk/>
            <pc:sldMk cId="2225051870" sldId="513"/>
            <ac:spMk id="2" creationId="{14CCED36-3E8B-B910-E85E-28F37A660F38}"/>
          </ac:spMkLst>
        </pc:spChg>
      </pc:sldChg>
      <pc:sldChg chg="modSp mod">
        <pc:chgData name="Paige Darby" userId="58dce4344a29411b" providerId="LiveId" clId="{6ABF89FB-DE48-51E0-9C95-BE85268DB27D}" dt="2026-07-13T00:53:36.078" v="2478" actId="113"/>
        <pc:sldMkLst>
          <pc:docMk/>
          <pc:sldMk cId="3477930294" sldId="515"/>
        </pc:sldMkLst>
        <pc:spChg chg="mod">
          <ac:chgData name="Paige Darby" userId="58dce4344a29411b" providerId="LiveId" clId="{6ABF89FB-DE48-51E0-9C95-BE85268DB27D}" dt="2026-07-10T17:33:58.091" v="735" actId="114"/>
          <ac:spMkLst>
            <pc:docMk/>
            <pc:sldMk cId="3477930294" sldId="515"/>
            <ac:spMk id="2" creationId="{0AE43B03-E9D3-B148-2C72-2BAF864A6BF1}"/>
          </ac:spMkLst>
        </pc:spChg>
        <pc:spChg chg="mod">
          <ac:chgData name="Paige Darby" userId="58dce4344a29411b" providerId="LiveId" clId="{6ABF89FB-DE48-51E0-9C95-BE85268DB27D}" dt="2026-07-10T17:33:26.340" v="732" actId="207"/>
          <ac:spMkLst>
            <pc:docMk/>
            <pc:sldMk cId="3477930294" sldId="515"/>
            <ac:spMk id="5" creationId="{ECFF2023-5691-7CE9-834E-11F5655967A9}"/>
          </ac:spMkLst>
        </pc:spChg>
        <pc:spChg chg="mod">
          <ac:chgData name="Paige Darby" userId="58dce4344a29411b" providerId="LiveId" clId="{6ABF89FB-DE48-51E0-9C95-BE85268DB27D}" dt="2026-07-13T00:53:36.078" v="2478" actId="113"/>
          <ac:spMkLst>
            <pc:docMk/>
            <pc:sldMk cId="3477930294" sldId="515"/>
            <ac:spMk id="7" creationId="{0AE7795C-41B7-786D-2C8D-9165D7C5750A}"/>
          </ac:spMkLst>
        </pc:spChg>
      </pc:sldChg>
      <pc:sldChg chg="modSp mod modNotesTx">
        <pc:chgData name="Paige Darby" userId="58dce4344a29411b" providerId="LiveId" clId="{6ABF89FB-DE48-51E0-9C95-BE85268DB27D}" dt="2026-07-10T17:38:43.277" v="837" actId="20577"/>
        <pc:sldMkLst>
          <pc:docMk/>
          <pc:sldMk cId="3452009385" sldId="516"/>
        </pc:sldMkLst>
        <pc:spChg chg="mod">
          <ac:chgData name="Paige Darby" userId="58dce4344a29411b" providerId="LiveId" clId="{6ABF89FB-DE48-51E0-9C95-BE85268DB27D}" dt="2026-07-10T17:32:07.370" v="728" actId="1076"/>
          <ac:spMkLst>
            <pc:docMk/>
            <pc:sldMk cId="3452009385" sldId="516"/>
            <ac:spMk id="4" creationId="{67AFE4F5-A86C-3834-0E14-8876D3A83B23}"/>
          </ac:spMkLst>
        </pc:spChg>
        <pc:spChg chg="mod">
          <ac:chgData name="Paige Darby" userId="58dce4344a29411b" providerId="LiveId" clId="{6ABF89FB-DE48-51E0-9C95-BE85268DB27D}" dt="2026-07-10T17:38:43.277" v="837" actId="20577"/>
          <ac:spMkLst>
            <pc:docMk/>
            <pc:sldMk cId="3452009385" sldId="516"/>
            <ac:spMk id="5" creationId="{26728039-E6D7-589F-23F6-673CE5452100}"/>
          </ac:spMkLst>
        </pc:spChg>
      </pc:sldChg>
      <pc:sldChg chg="mod modShow">
        <pc:chgData name="Paige Darby" userId="58dce4344a29411b" providerId="LiveId" clId="{6ABF89FB-DE48-51E0-9C95-BE85268DB27D}" dt="2026-07-12T18:49:23.029" v="1037" actId="729"/>
        <pc:sldMkLst>
          <pc:docMk/>
          <pc:sldMk cId="3117952090" sldId="517"/>
        </pc:sldMkLst>
      </pc:sldChg>
      <pc:sldChg chg="modSp mod modShow">
        <pc:chgData name="Paige Darby" userId="58dce4344a29411b" providerId="LiveId" clId="{6ABF89FB-DE48-51E0-9C95-BE85268DB27D}" dt="2026-07-13T01:01:22.420" v="2481" actId="729"/>
        <pc:sldMkLst>
          <pc:docMk/>
          <pc:sldMk cId="1566499166" sldId="520"/>
        </pc:sldMkLst>
        <pc:spChg chg="mod">
          <ac:chgData name="Paige Darby" userId="58dce4344a29411b" providerId="LiveId" clId="{6ABF89FB-DE48-51E0-9C95-BE85268DB27D}" dt="2026-07-13T01:01:18.386" v="2480" actId="21"/>
          <ac:spMkLst>
            <pc:docMk/>
            <pc:sldMk cId="1566499166" sldId="520"/>
            <ac:spMk id="5" creationId="{D810D28A-0D4B-2FBD-76DE-7B04DF19D777}"/>
          </ac:spMkLst>
        </pc:spChg>
      </pc:sldChg>
      <pc:sldChg chg="addSp modSp mod modShow">
        <pc:chgData name="Paige Darby" userId="58dce4344a29411b" providerId="LiveId" clId="{6ABF89FB-DE48-51E0-9C95-BE85268DB27D}" dt="2026-07-13T01:34:52.587" v="2523" actId="729"/>
        <pc:sldMkLst>
          <pc:docMk/>
          <pc:sldMk cId="0" sldId="521"/>
        </pc:sldMkLst>
        <pc:picChg chg="add mod">
          <ac:chgData name="Paige Darby" userId="58dce4344a29411b" providerId="LiveId" clId="{6ABF89FB-DE48-51E0-9C95-BE85268DB27D}" dt="2026-07-12T19:58:26.521" v="2411"/>
          <ac:picMkLst>
            <pc:docMk/>
            <pc:sldMk cId="0" sldId="521"/>
            <ac:picMk id="2" creationId="{BF16C596-E989-DA65-7200-E2B5E019E94E}"/>
          </ac:picMkLst>
        </pc:picChg>
      </pc:sldChg>
      <pc:sldChg chg="del">
        <pc:chgData name="Paige Darby" userId="58dce4344a29411b" providerId="LiveId" clId="{6ABF89FB-DE48-51E0-9C95-BE85268DB27D}" dt="2026-07-12T19:58:13.625" v="2407" actId="2696"/>
        <pc:sldMkLst>
          <pc:docMk/>
          <pc:sldMk cId="0" sldId="522"/>
        </pc:sldMkLst>
      </pc:sldChg>
      <pc:sldChg chg="modSp mod">
        <pc:chgData name="Paige Darby" userId="58dce4344a29411b" providerId="LiveId" clId="{6ABF89FB-DE48-51E0-9C95-BE85268DB27D}" dt="2026-07-12T19:58:08.895" v="2406" actId="1076"/>
        <pc:sldMkLst>
          <pc:docMk/>
          <pc:sldMk cId="0" sldId="523"/>
        </pc:sldMkLst>
        <pc:spChg chg="mod">
          <ac:chgData name="Paige Darby" userId="58dce4344a29411b" providerId="LiveId" clId="{6ABF89FB-DE48-51E0-9C95-BE85268DB27D}" dt="2026-07-12T19:58:08.895" v="2406" actId="1076"/>
          <ac:spMkLst>
            <pc:docMk/>
            <pc:sldMk cId="0" sldId="523"/>
            <ac:spMk id="42" creationId="{C794E7F8-E315-3E7D-87E1-254A22B800C3}"/>
          </ac:spMkLst>
        </pc:spChg>
        <pc:spChg chg="mod">
          <ac:chgData name="Paige Darby" userId="58dce4344a29411b" providerId="LiveId" clId="{6ABF89FB-DE48-51E0-9C95-BE85268DB27D}" dt="2026-07-12T19:58:01.028" v="2405" actId="1076"/>
          <ac:spMkLst>
            <pc:docMk/>
            <pc:sldMk cId="0" sldId="523"/>
            <ac:spMk id="43" creationId="{E06047EA-0443-8CC9-0625-FB62B5E33D58}"/>
          </ac:spMkLst>
        </pc:spChg>
      </pc:sldChg>
      <pc:sldChg chg="delSp del mod">
        <pc:chgData name="Paige Darby" userId="58dce4344a29411b" providerId="LiveId" clId="{6ABF89FB-DE48-51E0-9C95-BE85268DB27D}" dt="2026-07-12T19:48:15.165" v="2261" actId="2696"/>
        <pc:sldMkLst>
          <pc:docMk/>
          <pc:sldMk cId="1347216963" sldId="524"/>
        </pc:sldMkLst>
        <pc:spChg chg="del">
          <ac:chgData name="Paige Darby" userId="58dce4344a29411b" providerId="LiveId" clId="{6ABF89FB-DE48-51E0-9C95-BE85268DB27D}" dt="2026-07-12T19:48:06.150" v="2259" actId="21"/>
          <ac:spMkLst>
            <pc:docMk/>
            <pc:sldMk cId="1347216963" sldId="524"/>
            <ac:spMk id="3" creationId="{33E0404E-E7B6-F559-D699-5ED699F36268}"/>
          </ac:spMkLst>
        </pc:spChg>
        <pc:spChg chg="del">
          <ac:chgData name="Paige Darby" userId="58dce4344a29411b" providerId="LiveId" clId="{6ABF89FB-DE48-51E0-9C95-BE85268DB27D}" dt="2026-07-12T19:48:06.150" v="2259" actId="21"/>
          <ac:spMkLst>
            <pc:docMk/>
            <pc:sldMk cId="1347216963" sldId="524"/>
            <ac:spMk id="4" creationId="{09C665A3-2DE4-C399-6982-3BDB080113D8}"/>
          </ac:spMkLst>
        </pc:spChg>
        <pc:spChg chg="del">
          <ac:chgData name="Paige Darby" userId="58dce4344a29411b" providerId="LiveId" clId="{6ABF89FB-DE48-51E0-9C95-BE85268DB27D}" dt="2026-07-12T19:48:06.150" v="2259" actId="21"/>
          <ac:spMkLst>
            <pc:docMk/>
            <pc:sldMk cId="1347216963" sldId="524"/>
            <ac:spMk id="6" creationId="{7C722257-EC19-D9EA-4CEE-7F9DF74F1A61}"/>
          </ac:spMkLst>
        </pc:spChg>
        <pc:spChg chg="del">
          <ac:chgData name="Paige Darby" userId="58dce4344a29411b" providerId="LiveId" clId="{6ABF89FB-DE48-51E0-9C95-BE85268DB27D}" dt="2026-07-12T19:48:06.150" v="2259" actId="21"/>
          <ac:spMkLst>
            <pc:docMk/>
            <pc:sldMk cId="1347216963" sldId="524"/>
            <ac:spMk id="7" creationId="{CF9466C6-24E8-F5B1-A841-4AEF6FDFB09D}"/>
          </ac:spMkLst>
        </pc:spChg>
        <pc:spChg chg="del">
          <ac:chgData name="Paige Darby" userId="58dce4344a29411b" providerId="LiveId" clId="{6ABF89FB-DE48-51E0-9C95-BE85268DB27D}" dt="2026-07-12T19:48:06.150" v="2259" actId="21"/>
          <ac:spMkLst>
            <pc:docMk/>
            <pc:sldMk cId="1347216963" sldId="524"/>
            <ac:spMk id="9" creationId="{0CCC6752-B00D-A48A-B98D-E72D6714BA60}"/>
          </ac:spMkLst>
        </pc:spChg>
        <pc:spChg chg="del">
          <ac:chgData name="Paige Darby" userId="58dce4344a29411b" providerId="LiveId" clId="{6ABF89FB-DE48-51E0-9C95-BE85268DB27D}" dt="2026-07-12T19:48:06.150" v="2259" actId="21"/>
          <ac:spMkLst>
            <pc:docMk/>
            <pc:sldMk cId="1347216963" sldId="524"/>
            <ac:spMk id="11" creationId="{E225B500-F03B-98F7-26D1-D2280C620079}"/>
          </ac:spMkLst>
        </pc:spChg>
        <pc:picChg chg="del">
          <ac:chgData name="Paige Darby" userId="58dce4344a29411b" providerId="LiveId" clId="{6ABF89FB-DE48-51E0-9C95-BE85268DB27D}" dt="2026-07-12T19:48:06.150" v="2259" actId="21"/>
          <ac:picMkLst>
            <pc:docMk/>
            <pc:sldMk cId="1347216963" sldId="524"/>
            <ac:picMk id="13" creationId="{5DD2FFE6-9AFB-B594-105E-DBAE70A46723}"/>
          </ac:picMkLst>
        </pc:picChg>
      </pc:sldChg>
      <pc:sldChg chg="addSp delSp modSp mod modNotesTx">
        <pc:chgData name="Paige Darby" userId="58dce4344a29411b" providerId="LiveId" clId="{6ABF89FB-DE48-51E0-9C95-BE85268DB27D}" dt="2026-07-12T23:52:01.871" v="2415" actId="20577"/>
        <pc:sldMkLst>
          <pc:docMk/>
          <pc:sldMk cId="419210236" sldId="525"/>
        </pc:sldMkLst>
        <pc:spChg chg="add del mod">
          <ac:chgData name="Paige Darby" userId="58dce4344a29411b" providerId="LiveId" clId="{6ABF89FB-DE48-51E0-9C95-BE85268DB27D}" dt="2026-07-12T19:06:09.484" v="1070" actId="478"/>
          <ac:spMkLst>
            <pc:docMk/>
            <pc:sldMk cId="419210236" sldId="525"/>
            <ac:spMk id="2" creationId="{DB9B91BB-75D5-6A49-6888-5FDE8BCEE790}"/>
          </ac:spMkLst>
        </pc:spChg>
        <pc:spChg chg="mod">
          <ac:chgData name="Paige Darby" userId="58dce4344a29411b" providerId="LiveId" clId="{6ABF89FB-DE48-51E0-9C95-BE85268DB27D}" dt="2026-07-12T19:08:09.008" v="1384" actId="20577"/>
          <ac:spMkLst>
            <pc:docMk/>
            <pc:sldMk cId="419210236" sldId="525"/>
            <ac:spMk id="3" creationId="{DA1C712D-8BB5-D473-C934-25B6F5BFD70B}"/>
          </ac:spMkLst>
        </pc:spChg>
        <pc:spChg chg="add mod">
          <ac:chgData name="Paige Darby" userId="58dce4344a29411b" providerId="LiveId" clId="{6ABF89FB-DE48-51E0-9C95-BE85268DB27D}" dt="2026-07-12T19:24:03.123" v="1832" actId="20577"/>
          <ac:spMkLst>
            <pc:docMk/>
            <pc:sldMk cId="419210236" sldId="525"/>
            <ac:spMk id="4" creationId="{D604039C-9DEB-D369-9C2E-AAD997F814E6}"/>
          </ac:spMkLst>
        </pc:spChg>
        <pc:picChg chg="mod">
          <ac:chgData name="Paige Darby" userId="58dce4344a29411b" providerId="LiveId" clId="{6ABF89FB-DE48-51E0-9C95-BE85268DB27D}" dt="2026-07-12T23:51:47.829" v="2413" actId="1076"/>
          <ac:picMkLst>
            <pc:docMk/>
            <pc:sldMk cId="419210236" sldId="525"/>
            <ac:picMk id="10" creationId="{6DFF6ECA-AA9A-15FE-624B-DE3516E91FB0}"/>
          </ac:picMkLst>
        </pc:picChg>
      </pc:sldChg>
      <pc:sldChg chg="new del">
        <pc:chgData name="Paige Darby" userId="58dce4344a29411b" providerId="LiveId" clId="{6ABF89FB-DE48-51E0-9C95-BE85268DB27D}" dt="2026-07-12T19:24:30.974" v="1834" actId="2696"/>
        <pc:sldMkLst>
          <pc:docMk/>
          <pc:sldMk cId="2140839072" sldId="526"/>
        </pc:sldMkLst>
      </pc:sldChg>
      <pc:sldChg chg="modSp new del mod ord">
        <pc:chgData name="Paige Darby" userId="58dce4344a29411b" providerId="LiveId" clId="{6ABF89FB-DE48-51E0-9C95-BE85268DB27D}" dt="2026-07-12T19:25:13.182" v="1891" actId="2696"/>
        <pc:sldMkLst>
          <pc:docMk/>
          <pc:sldMk cId="2305911762" sldId="526"/>
        </pc:sldMkLst>
        <pc:spChg chg="mod">
          <ac:chgData name="Paige Darby" userId="58dce4344a29411b" providerId="LiveId" clId="{6ABF89FB-DE48-51E0-9C95-BE85268DB27D}" dt="2026-07-12T19:24:57.315" v="1888" actId="20577"/>
          <ac:spMkLst>
            <pc:docMk/>
            <pc:sldMk cId="2305911762" sldId="526"/>
            <ac:spMk id="2" creationId="{76BB2B6F-D98D-A1E0-BF11-791878A91416}"/>
          </ac:spMkLst>
        </pc:spChg>
        <pc:spChg chg="mod">
          <ac:chgData name="Paige Darby" userId="58dce4344a29411b" providerId="LiveId" clId="{6ABF89FB-DE48-51E0-9C95-BE85268DB27D}" dt="2026-07-12T19:24:46.835" v="1850" actId="20577"/>
          <ac:spMkLst>
            <pc:docMk/>
            <pc:sldMk cId="2305911762" sldId="526"/>
            <ac:spMk id="3" creationId="{5F3BAC9A-FCFD-B2DE-B94D-13D5BDAD7D73}"/>
          </ac:spMkLst>
        </pc:spChg>
      </pc:sldChg>
      <pc:sldChg chg="modSp add mod ord">
        <pc:chgData name="Paige Darby" userId="58dce4344a29411b" providerId="LiveId" clId="{6ABF89FB-DE48-51E0-9C95-BE85268DB27D}" dt="2026-07-12T19:34:01.036" v="2208" actId="14100"/>
        <pc:sldMkLst>
          <pc:docMk/>
          <pc:sldMk cId="3770722546" sldId="527"/>
        </pc:sldMkLst>
        <pc:spChg chg="mod">
          <ac:chgData name="Paige Darby" userId="58dce4344a29411b" providerId="LiveId" clId="{6ABF89FB-DE48-51E0-9C95-BE85268DB27D}" dt="2026-07-12T19:32:29.834" v="2202" actId="1076"/>
          <ac:spMkLst>
            <pc:docMk/>
            <pc:sldMk cId="3770722546" sldId="527"/>
            <ac:spMk id="2" creationId="{4646E75D-606A-0E6C-EC8D-A54A1A34EB25}"/>
          </ac:spMkLst>
        </pc:spChg>
        <pc:spChg chg="mod">
          <ac:chgData name="Paige Darby" userId="58dce4344a29411b" providerId="LiveId" clId="{6ABF89FB-DE48-51E0-9C95-BE85268DB27D}" dt="2026-07-12T19:28:20.072" v="1972" actId="20577"/>
          <ac:spMkLst>
            <pc:docMk/>
            <pc:sldMk cId="3770722546" sldId="527"/>
            <ac:spMk id="3" creationId="{8CD55CB7-86F7-3481-C816-5EC9135C0265}"/>
          </ac:spMkLst>
        </pc:spChg>
        <pc:spChg chg="mod">
          <ac:chgData name="Paige Darby" userId="58dce4344a29411b" providerId="LiveId" clId="{6ABF89FB-DE48-51E0-9C95-BE85268DB27D}" dt="2026-07-12T19:28:29.244" v="1982" actId="20577"/>
          <ac:spMkLst>
            <pc:docMk/>
            <pc:sldMk cId="3770722546" sldId="527"/>
            <ac:spMk id="4" creationId="{BE53F47C-8BC3-2F7E-B59A-641048717275}"/>
          </ac:spMkLst>
        </pc:spChg>
        <pc:spChg chg="mod">
          <ac:chgData name="Paige Darby" userId="58dce4344a29411b" providerId="LiveId" clId="{6ABF89FB-DE48-51E0-9C95-BE85268DB27D}" dt="2026-07-12T19:32:22.198" v="2201" actId="1076"/>
          <ac:spMkLst>
            <pc:docMk/>
            <pc:sldMk cId="3770722546" sldId="527"/>
            <ac:spMk id="5" creationId="{E729FE6C-51AD-5354-2522-AC1985EBCC3E}"/>
          </ac:spMkLst>
        </pc:spChg>
        <pc:spChg chg="mod">
          <ac:chgData name="Paige Darby" userId="58dce4344a29411b" providerId="LiveId" clId="{6ABF89FB-DE48-51E0-9C95-BE85268DB27D}" dt="2026-07-12T19:32:35.089" v="2204" actId="20577"/>
          <ac:spMkLst>
            <pc:docMk/>
            <pc:sldMk cId="3770722546" sldId="527"/>
            <ac:spMk id="7" creationId="{AC39BD1A-B251-79A2-9EF1-513531018E8F}"/>
          </ac:spMkLst>
        </pc:spChg>
        <pc:spChg chg="mod">
          <ac:chgData name="Paige Darby" userId="58dce4344a29411b" providerId="LiveId" clId="{6ABF89FB-DE48-51E0-9C95-BE85268DB27D}" dt="2026-07-12T19:34:01.036" v="2208" actId="14100"/>
          <ac:spMkLst>
            <pc:docMk/>
            <pc:sldMk cId="3770722546" sldId="527"/>
            <ac:spMk id="8" creationId="{08D033AE-CDC1-FDB3-7501-467E12BA672D}"/>
          </ac:spMkLst>
        </pc:spChg>
        <pc:spChg chg="mod">
          <ac:chgData name="Paige Darby" userId="58dce4344a29411b" providerId="LiveId" clId="{6ABF89FB-DE48-51E0-9C95-BE85268DB27D}" dt="2026-07-12T19:33:05.344" v="2207" actId="1076"/>
          <ac:spMkLst>
            <pc:docMk/>
            <pc:sldMk cId="3770722546" sldId="527"/>
            <ac:spMk id="9" creationId="{0B59CEAD-B943-B82A-27C0-15F2C6A2E579}"/>
          </ac:spMkLst>
        </pc:spChg>
      </pc:sldChg>
      <pc:sldChg chg="addSp delSp modSp new mod">
        <pc:chgData name="Paige Darby" userId="58dce4344a29411b" providerId="LiveId" clId="{6ABF89FB-DE48-51E0-9C95-BE85268DB27D}" dt="2026-07-12T19:42:58.482" v="2232" actId="20577"/>
        <pc:sldMkLst>
          <pc:docMk/>
          <pc:sldMk cId="2022884792" sldId="528"/>
        </pc:sldMkLst>
        <pc:spChg chg="del">
          <ac:chgData name="Paige Darby" userId="58dce4344a29411b" providerId="LiveId" clId="{6ABF89FB-DE48-51E0-9C95-BE85268DB27D}" dt="2026-07-12T19:41:48.031" v="2213" actId="478"/>
          <ac:spMkLst>
            <pc:docMk/>
            <pc:sldMk cId="2022884792" sldId="528"/>
            <ac:spMk id="2" creationId="{16313989-1B30-FB8E-B7F9-BDC7782A1B2F}"/>
          </ac:spMkLst>
        </pc:spChg>
        <pc:spChg chg="del">
          <ac:chgData name="Paige Darby" userId="58dce4344a29411b" providerId="LiveId" clId="{6ABF89FB-DE48-51E0-9C95-BE85268DB27D}" dt="2026-07-12T19:41:45.568" v="2212" actId="478"/>
          <ac:spMkLst>
            <pc:docMk/>
            <pc:sldMk cId="2022884792" sldId="528"/>
            <ac:spMk id="3" creationId="{48959795-26FD-C051-C48F-633721DE43E2}"/>
          </ac:spMkLst>
        </pc:spChg>
        <pc:spChg chg="del">
          <ac:chgData name="Paige Darby" userId="58dce4344a29411b" providerId="LiveId" clId="{6ABF89FB-DE48-51E0-9C95-BE85268DB27D}" dt="2026-07-12T19:41:56.796" v="2216" actId="478"/>
          <ac:spMkLst>
            <pc:docMk/>
            <pc:sldMk cId="2022884792" sldId="528"/>
            <ac:spMk id="4" creationId="{3589140E-93CB-E5A5-6702-A7AF01FD9571}"/>
          </ac:spMkLst>
        </pc:spChg>
        <pc:spChg chg="del">
          <ac:chgData name="Paige Darby" userId="58dce4344a29411b" providerId="LiveId" clId="{6ABF89FB-DE48-51E0-9C95-BE85268DB27D}" dt="2026-07-12T19:41:55.072" v="2215" actId="478"/>
          <ac:spMkLst>
            <pc:docMk/>
            <pc:sldMk cId="2022884792" sldId="528"/>
            <ac:spMk id="5" creationId="{C943E56B-AC61-9154-D207-AC4758EE0F2A}"/>
          </ac:spMkLst>
        </pc:spChg>
        <pc:spChg chg="add mod">
          <ac:chgData name="Paige Darby" userId="58dce4344a29411b" providerId="LiveId" clId="{6ABF89FB-DE48-51E0-9C95-BE85268DB27D}" dt="2026-07-12T19:42:58.482" v="2232" actId="20577"/>
          <ac:spMkLst>
            <pc:docMk/>
            <pc:sldMk cId="2022884792" sldId="528"/>
            <ac:spMk id="9" creationId="{6245D8FA-3931-B16E-FB1B-F31B8D0C5214}"/>
          </ac:spMkLst>
        </pc:spChg>
        <pc:picChg chg="add mod">
          <ac:chgData name="Paige Darby" userId="58dce4344a29411b" providerId="LiveId" clId="{6ABF89FB-DE48-51E0-9C95-BE85268DB27D}" dt="2026-07-12T19:42:33.817" v="2228" actId="1076"/>
          <ac:picMkLst>
            <pc:docMk/>
            <pc:sldMk cId="2022884792" sldId="528"/>
            <ac:picMk id="6" creationId="{C40D6C21-927F-109E-0FCE-49226AC631AF}"/>
          </ac:picMkLst>
        </pc:picChg>
        <pc:picChg chg="add mod">
          <ac:chgData name="Paige Darby" userId="58dce4344a29411b" providerId="LiveId" clId="{6ABF89FB-DE48-51E0-9C95-BE85268DB27D}" dt="2026-07-12T19:42:29.232" v="2226" actId="1076"/>
          <ac:picMkLst>
            <pc:docMk/>
            <pc:sldMk cId="2022884792" sldId="528"/>
            <ac:picMk id="7" creationId="{CAD64F85-827A-C378-F192-14FC31CF3973}"/>
          </ac:picMkLst>
        </pc:picChg>
      </pc:sldChg>
      <pc:sldChg chg="addSp delSp modSp new mod ord modAnim">
        <pc:chgData name="Paige Darby" userId="58dce4344a29411b" providerId="LiveId" clId="{6ABF89FB-DE48-51E0-9C95-BE85268DB27D}" dt="2026-07-13T01:30:35.722" v="2522"/>
        <pc:sldMkLst>
          <pc:docMk/>
          <pc:sldMk cId="85324545" sldId="529"/>
        </pc:sldMkLst>
        <pc:spChg chg="del">
          <ac:chgData name="Paige Darby" userId="58dce4344a29411b" providerId="LiveId" clId="{6ABF89FB-DE48-51E0-9C95-BE85268DB27D}" dt="2026-07-12T19:47:28.517" v="2253" actId="478"/>
          <ac:spMkLst>
            <pc:docMk/>
            <pc:sldMk cId="85324545" sldId="529"/>
            <ac:spMk id="2" creationId="{4E88482F-0352-3D38-7D3B-E43309CC6F59}"/>
          </ac:spMkLst>
        </pc:spChg>
        <pc:spChg chg="del">
          <ac:chgData name="Paige Darby" userId="58dce4344a29411b" providerId="LiveId" clId="{6ABF89FB-DE48-51E0-9C95-BE85268DB27D}" dt="2026-07-12T19:47:28.517" v="2253" actId="478"/>
          <ac:spMkLst>
            <pc:docMk/>
            <pc:sldMk cId="85324545" sldId="529"/>
            <ac:spMk id="3" creationId="{01E0FEAD-8623-A656-52D4-5EA9C67C60DF}"/>
          </ac:spMkLst>
        </pc:spChg>
        <pc:spChg chg="del">
          <ac:chgData name="Paige Darby" userId="58dce4344a29411b" providerId="LiveId" clId="{6ABF89FB-DE48-51E0-9C95-BE85268DB27D}" dt="2026-07-12T19:47:28.517" v="2253" actId="478"/>
          <ac:spMkLst>
            <pc:docMk/>
            <pc:sldMk cId="85324545" sldId="529"/>
            <ac:spMk id="4" creationId="{53CEBB18-D97D-FD7E-A225-4AC2AB730AFE}"/>
          </ac:spMkLst>
        </pc:spChg>
        <pc:spChg chg="del">
          <ac:chgData name="Paige Darby" userId="58dce4344a29411b" providerId="LiveId" clId="{6ABF89FB-DE48-51E0-9C95-BE85268DB27D}" dt="2026-07-12T19:47:28.517" v="2253" actId="478"/>
          <ac:spMkLst>
            <pc:docMk/>
            <pc:sldMk cId="85324545" sldId="529"/>
            <ac:spMk id="5" creationId="{A7F6EA70-73F5-5E5A-03FD-3233EE4A4ADB}"/>
          </ac:spMkLst>
        </pc:spChg>
        <pc:spChg chg="add mod">
          <ac:chgData name="Paige Darby" userId="58dce4344a29411b" providerId="LiveId" clId="{6ABF89FB-DE48-51E0-9C95-BE85268DB27D}" dt="2026-07-13T01:03:06.897" v="2482" actId="12"/>
          <ac:spMkLst>
            <pc:docMk/>
            <pc:sldMk cId="85324545" sldId="529"/>
            <ac:spMk id="6" creationId="{A5CEB5FD-F67F-07DF-65D5-2042F233CACE}"/>
          </ac:spMkLst>
        </pc:spChg>
        <pc:spChg chg="add mod">
          <ac:chgData name="Paige Darby" userId="58dce4344a29411b" providerId="LiveId" clId="{6ABF89FB-DE48-51E0-9C95-BE85268DB27D}" dt="2026-07-12T19:47:36.311" v="2255"/>
          <ac:spMkLst>
            <pc:docMk/>
            <pc:sldMk cId="85324545" sldId="529"/>
            <ac:spMk id="7" creationId="{CB40CBAF-EF02-3D9C-249A-FE9748B2DC2B}"/>
          </ac:spMkLst>
        </pc:spChg>
        <pc:spChg chg="add mod">
          <ac:chgData name="Paige Darby" userId="58dce4344a29411b" providerId="LiveId" clId="{6ABF89FB-DE48-51E0-9C95-BE85268DB27D}" dt="2026-07-12T19:47:36.311" v="2255"/>
          <ac:spMkLst>
            <pc:docMk/>
            <pc:sldMk cId="85324545" sldId="529"/>
            <ac:spMk id="8" creationId="{BA6D0753-D361-BD61-CF6C-EA620C46D6C7}"/>
          </ac:spMkLst>
        </pc:spChg>
      </pc:sldChg>
      <pc:sldChg chg="addSp delSp modSp new mod ord">
        <pc:chgData name="Paige Darby" userId="58dce4344a29411b" providerId="LiveId" clId="{6ABF89FB-DE48-51E0-9C95-BE85268DB27D}" dt="2026-07-13T01:09:45.879" v="2521" actId="20578"/>
        <pc:sldMkLst>
          <pc:docMk/>
          <pc:sldMk cId="2536183512" sldId="530"/>
        </pc:sldMkLst>
        <pc:spChg chg="del">
          <ac:chgData name="Paige Darby" userId="58dce4344a29411b" providerId="LiveId" clId="{6ABF89FB-DE48-51E0-9C95-BE85268DB27D}" dt="2026-07-12T19:47:59.286" v="2258" actId="478"/>
          <ac:spMkLst>
            <pc:docMk/>
            <pc:sldMk cId="2536183512" sldId="530"/>
            <ac:spMk id="2" creationId="{C8CB2D3C-F248-E343-E714-B4FA35CAFA22}"/>
          </ac:spMkLst>
        </pc:spChg>
        <pc:spChg chg="del">
          <ac:chgData name="Paige Darby" userId="58dce4344a29411b" providerId="LiveId" clId="{6ABF89FB-DE48-51E0-9C95-BE85268DB27D}" dt="2026-07-12T19:47:59.286" v="2258" actId="478"/>
          <ac:spMkLst>
            <pc:docMk/>
            <pc:sldMk cId="2536183512" sldId="530"/>
            <ac:spMk id="3" creationId="{33990C9C-F242-9206-EA2D-EA91A3877EBF}"/>
          </ac:spMkLst>
        </pc:spChg>
        <pc:spChg chg="del">
          <ac:chgData name="Paige Darby" userId="58dce4344a29411b" providerId="LiveId" clId="{6ABF89FB-DE48-51E0-9C95-BE85268DB27D}" dt="2026-07-12T19:47:59.286" v="2258" actId="478"/>
          <ac:spMkLst>
            <pc:docMk/>
            <pc:sldMk cId="2536183512" sldId="530"/>
            <ac:spMk id="4" creationId="{AA482570-C824-474F-3A52-7ABD88CDDC37}"/>
          </ac:spMkLst>
        </pc:spChg>
        <pc:spChg chg="del">
          <ac:chgData name="Paige Darby" userId="58dce4344a29411b" providerId="LiveId" clId="{6ABF89FB-DE48-51E0-9C95-BE85268DB27D}" dt="2026-07-12T19:47:59.286" v="2258" actId="478"/>
          <ac:spMkLst>
            <pc:docMk/>
            <pc:sldMk cId="2536183512" sldId="530"/>
            <ac:spMk id="5" creationId="{66419647-D7AC-B34A-FE05-3D7EF8C5A16A}"/>
          </ac:spMkLst>
        </pc:spChg>
        <pc:spChg chg="add mod">
          <ac:chgData name="Paige Darby" userId="58dce4344a29411b" providerId="LiveId" clId="{6ABF89FB-DE48-51E0-9C95-BE85268DB27D}" dt="2026-07-12T19:48:08.219" v="2260"/>
          <ac:spMkLst>
            <pc:docMk/>
            <pc:sldMk cId="2536183512" sldId="530"/>
            <ac:spMk id="7" creationId="{4F0A51D2-8D3E-798B-E7A9-26D32A221C4B}"/>
          </ac:spMkLst>
        </pc:spChg>
        <pc:spChg chg="add mod">
          <ac:chgData name="Paige Darby" userId="58dce4344a29411b" providerId="LiveId" clId="{6ABF89FB-DE48-51E0-9C95-BE85268DB27D}" dt="2026-07-12T19:49:14.529" v="2275" actId="5793"/>
          <ac:spMkLst>
            <pc:docMk/>
            <pc:sldMk cId="2536183512" sldId="530"/>
            <ac:spMk id="8" creationId="{359FE137-B84E-064A-5EAA-070549AED825}"/>
          </ac:spMkLst>
        </pc:spChg>
        <pc:spChg chg="add mod">
          <ac:chgData name="Paige Darby" userId="58dce4344a29411b" providerId="LiveId" clId="{6ABF89FB-DE48-51E0-9C95-BE85268DB27D}" dt="2026-07-12T19:48:08.219" v="2260"/>
          <ac:spMkLst>
            <pc:docMk/>
            <pc:sldMk cId="2536183512" sldId="530"/>
            <ac:spMk id="9" creationId="{EC5DE154-12FE-9F34-0CF8-64A41A04F323}"/>
          </ac:spMkLst>
        </pc:spChg>
        <pc:spChg chg="add mod">
          <ac:chgData name="Paige Darby" userId="58dce4344a29411b" providerId="LiveId" clId="{6ABF89FB-DE48-51E0-9C95-BE85268DB27D}" dt="2026-07-12T19:49:17.317" v="2280" actId="5793"/>
          <ac:spMkLst>
            <pc:docMk/>
            <pc:sldMk cId="2536183512" sldId="530"/>
            <ac:spMk id="10" creationId="{518D1950-72C3-580D-F803-C721C49B7276}"/>
          </ac:spMkLst>
        </pc:spChg>
        <pc:spChg chg="add mod">
          <ac:chgData name="Paige Darby" userId="58dce4344a29411b" providerId="LiveId" clId="{6ABF89FB-DE48-51E0-9C95-BE85268DB27D}" dt="2026-07-12T19:49:20.822" v="2285" actId="5793"/>
          <ac:spMkLst>
            <pc:docMk/>
            <pc:sldMk cId="2536183512" sldId="530"/>
            <ac:spMk id="11" creationId="{CECB251A-E417-9C4B-FE8B-6C2A908230E7}"/>
          </ac:spMkLst>
        </pc:spChg>
        <pc:spChg chg="add mod">
          <ac:chgData name="Paige Darby" userId="58dce4344a29411b" providerId="LiveId" clId="{6ABF89FB-DE48-51E0-9C95-BE85268DB27D}" dt="2026-07-12T19:48:52.402" v="2269" actId="1076"/>
          <ac:spMkLst>
            <pc:docMk/>
            <pc:sldMk cId="2536183512" sldId="530"/>
            <ac:spMk id="12" creationId="{1812003A-7CFF-8F6A-F7A9-1A103CD932B8}"/>
          </ac:spMkLst>
        </pc:spChg>
        <pc:picChg chg="add mod">
          <ac:chgData name="Paige Darby" userId="58dce4344a29411b" providerId="LiveId" clId="{6ABF89FB-DE48-51E0-9C95-BE85268DB27D}" dt="2026-07-12T19:48:08.219" v="2260"/>
          <ac:picMkLst>
            <pc:docMk/>
            <pc:sldMk cId="2536183512" sldId="530"/>
            <ac:picMk id="6" creationId="{35EF283A-806B-F0BE-A419-8FCD34FA95B7}"/>
          </ac:picMkLst>
        </pc:picChg>
      </pc:sldChg>
      <pc:sldMasterChg chg="delSldLayout">
        <pc:chgData name="Paige Darby" userId="58dce4344a29411b" providerId="LiveId" clId="{6ABF89FB-DE48-51E0-9C95-BE85268DB27D}" dt="2026-07-12T19:58:33.339" v="2412" actId="2696"/>
        <pc:sldMasterMkLst>
          <pc:docMk/>
          <pc:sldMasterMk cId="2303193973" sldId="2147483900"/>
        </pc:sldMasterMkLst>
        <pc:sldLayoutChg chg="del">
          <pc:chgData name="Paige Darby" userId="58dce4344a29411b" providerId="LiveId" clId="{6ABF89FB-DE48-51E0-9C95-BE85268DB27D}" dt="2026-07-12T19:58:33.339" v="2412" actId="2696"/>
          <pc:sldLayoutMkLst>
            <pc:docMk/>
            <pc:sldMasterMk cId="2303193973" sldId="2147483900"/>
            <pc:sldLayoutMk cId="3641128250" sldId="2147483999"/>
          </pc:sldLayoutMkLst>
        </pc:sldLayoutChg>
        <pc:sldLayoutChg chg="del">
          <pc:chgData name="Paige Darby" userId="58dce4344a29411b" providerId="LiveId" clId="{6ABF89FB-DE48-51E0-9C95-BE85268DB27D}" dt="2026-07-12T19:58:13.625" v="2407" actId="2696"/>
          <pc:sldLayoutMkLst>
            <pc:docMk/>
            <pc:sldMasterMk cId="2303193973" sldId="2147483900"/>
            <pc:sldLayoutMk cId="1023523209" sldId="2147484001"/>
          </pc:sldLayoutMkLst>
        </pc:sldLayoutChg>
      </pc:sldMaster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23477B-822E-42FF-AAB9-95FB6DD32BBE}" type="doc">
      <dgm:prSet loTypeId="urn:microsoft.com/office/officeart/2008/layout/CircleAccentTimeline" loCatId="process" qsTypeId="urn:microsoft.com/office/officeart/2005/8/quickstyle/simple1" qsCatId="simple" csTypeId="urn:microsoft.com/office/officeart/2005/8/colors/colorful2" csCatId="colorful" phldr="1"/>
      <dgm:spPr/>
      <dgm:t>
        <a:bodyPr/>
        <a:lstStyle/>
        <a:p>
          <a:endParaRPr lang="en-AU"/>
        </a:p>
      </dgm:t>
    </dgm:pt>
    <dgm:pt modelId="{85C8BF40-97BB-40A8-ACA0-DCEE9CC2830A}">
      <dgm:prSet phldrT="[Text]" phldr="0"/>
      <dgm:spPr/>
      <dgm:t>
        <a:bodyPr/>
        <a:lstStyle/>
        <a:p>
          <a:r>
            <a:rPr lang="en-GB" b="1" dirty="0"/>
            <a:t>AG asks DJCS to brainstorm policy ideas</a:t>
          </a:r>
          <a:endParaRPr lang="en-AU" b="1" dirty="0"/>
        </a:p>
      </dgm:t>
    </dgm:pt>
    <dgm:pt modelId="{53E68C3A-0414-4C47-AB65-1DCCE556EAE0}" type="parTrans" cxnId="{A088C754-70D3-448D-A1F1-F13E11A74EB3}">
      <dgm:prSet/>
      <dgm:spPr/>
      <dgm:t>
        <a:bodyPr/>
        <a:lstStyle/>
        <a:p>
          <a:endParaRPr lang="en-AU"/>
        </a:p>
      </dgm:t>
    </dgm:pt>
    <dgm:pt modelId="{40C506F6-7443-4555-91AF-B2A9DE51966E}" type="sibTrans" cxnId="{A088C754-70D3-448D-A1F1-F13E11A74EB3}">
      <dgm:prSet/>
      <dgm:spPr/>
      <dgm:t>
        <a:bodyPr/>
        <a:lstStyle/>
        <a:p>
          <a:endParaRPr lang="en-AU"/>
        </a:p>
      </dgm:t>
    </dgm:pt>
    <dgm:pt modelId="{C5218DFC-F26F-4D2E-BCEA-44D0646ACB5F}">
      <dgm:prSet phldrT="[Text]" phldr="0"/>
      <dgm:spPr/>
      <dgm:t>
        <a:bodyPr/>
        <a:lstStyle/>
        <a:p>
          <a:r>
            <a:rPr lang="en-GB" dirty="0"/>
            <a:t>Key features of the policy remain unsettled</a:t>
          </a:r>
          <a:endParaRPr lang="en-AU" dirty="0"/>
        </a:p>
      </dgm:t>
    </dgm:pt>
    <dgm:pt modelId="{5DC2840F-00DE-424C-83AB-C96566DF3D53}" type="parTrans" cxnId="{9715BD48-5014-49B3-97DE-CC91507F188D}">
      <dgm:prSet/>
      <dgm:spPr/>
      <dgm:t>
        <a:bodyPr/>
        <a:lstStyle/>
        <a:p>
          <a:endParaRPr lang="en-AU"/>
        </a:p>
      </dgm:t>
    </dgm:pt>
    <dgm:pt modelId="{94FC8E62-655F-40CC-976A-B47577883CBF}" type="sibTrans" cxnId="{9715BD48-5014-49B3-97DE-CC91507F188D}">
      <dgm:prSet/>
      <dgm:spPr/>
      <dgm:t>
        <a:bodyPr/>
        <a:lstStyle/>
        <a:p>
          <a:endParaRPr lang="en-AU"/>
        </a:p>
      </dgm:t>
    </dgm:pt>
    <dgm:pt modelId="{07069FCE-ADA5-42E6-A39E-A05C48D3CC09}">
      <dgm:prSet phldrT="[Text]" phldr="0"/>
      <dgm:spPr/>
      <dgm:t>
        <a:bodyPr/>
        <a:lstStyle/>
        <a:p>
          <a:r>
            <a:rPr lang="en-GB" dirty="0"/>
            <a:t>Adult time for violent crime branding prepared</a:t>
          </a:r>
          <a:endParaRPr lang="en-AU" dirty="0"/>
        </a:p>
      </dgm:t>
    </dgm:pt>
    <dgm:pt modelId="{A9BE8257-5743-4A86-BE72-AD6EBD12BD57}" type="parTrans" cxnId="{FCD18E68-D01A-4EDD-89EC-D7F12CC73DE3}">
      <dgm:prSet/>
      <dgm:spPr/>
      <dgm:t>
        <a:bodyPr/>
        <a:lstStyle/>
        <a:p>
          <a:endParaRPr lang="en-AU"/>
        </a:p>
      </dgm:t>
    </dgm:pt>
    <dgm:pt modelId="{60C21560-1697-40FE-83D0-F9AB82399C05}" type="sibTrans" cxnId="{FCD18E68-D01A-4EDD-89EC-D7F12CC73DE3}">
      <dgm:prSet/>
      <dgm:spPr/>
      <dgm:t>
        <a:bodyPr/>
        <a:lstStyle/>
        <a:p>
          <a:endParaRPr lang="en-AU"/>
        </a:p>
      </dgm:t>
    </dgm:pt>
    <dgm:pt modelId="{C9047AA1-1C7C-4EA3-9315-39FDB48B4529}">
      <dgm:prSet phldrT="[Text]" phldr="0"/>
      <dgm:spPr/>
      <dgm:t>
        <a:bodyPr/>
        <a:lstStyle/>
        <a:p>
          <a:r>
            <a:rPr lang="en-GB" b="1" dirty="0"/>
            <a:t>Public announcement</a:t>
          </a:r>
          <a:endParaRPr lang="en-AU" b="1" dirty="0"/>
        </a:p>
      </dgm:t>
    </dgm:pt>
    <dgm:pt modelId="{072195D5-7DAE-406E-A07E-8A615F754DE8}" type="parTrans" cxnId="{74118BFC-AB34-435E-ACB9-3F7C72C1E61E}">
      <dgm:prSet/>
      <dgm:spPr/>
      <dgm:t>
        <a:bodyPr/>
        <a:lstStyle/>
        <a:p>
          <a:endParaRPr lang="en-AU"/>
        </a:p>
      </dgm:t>
    </dgm:pt>
    <dgm:pt modelId="{317649A6-143A-49C4-89D1-DBCBE87841FA}" type="sibTrans" cxnId="{74118BFC-AB34-435E-ACB9-3F7C72C1E61E}">
      <dgm:prSet/>
      <dgm:spPr/>
      <dgm:t>
        <a:bodyPr/>
        <a:lstStyle/>
        <a:p>
          <a:endParaRPr lang="en-AU"/>
        </a:p>
      </dgm:t>
    </dgm:pt>
    <dgm:pt modelId="{0904310F-D8FA-4E82-90A3-B234E1459B50}">
      <dgm:prSet phldrT="[Text]" phldr="0"/>
      <dgm:spPr/>
      <dgm:t>
        <a:bodyPr/>
        <a:lstStyle/>
        <a:p>
          <a:r>
            <a:rPr lang="en-GB" dirty="0"/>
            <a:t>Caucus debates policy settings</a:t>
          </a:r>
          <a:endParaRPr lang="en-AU" dirty="0"/>
        </a:p>
      </dgm:t>
    </dgm:pt>
    <dgm:pt modelId="{FC95353D-B6D8-4A87-A2F9-CE91BF6EAED1}" type="parTrans" cxnId="{403FA93B-9DA1-4602-B1CD-6BEE17D945E6}">
      <dgm:prSet/>
      <dgm:spPr/>
      <dgm:t>
        <a:bodyPr/>
        <a:lstStyle/>
        <a:p>
          <a:endParaRPr lang="en-AU"/>
        </a:p>
      </dgm:t>
    </dgm:pt>
    <dgm:pt modelId="{41F2D45F-9E6C-4DEE-86D0-6A8FEC8DF235}" type="sibTrans" cxnId="{403FA93B-9DA1-4602-B1CD-6BEE17D945E6}">
      <dgm:prSet/>
      <dgm:spPr/>
      <dgm:t>
        <a:bodyPr/>
        <a:lstStyle/>
        <a:p>
          <a:endParaRPr lang="en-AU"/>
        </a:p>
      </dgm:t>
    </dgm:pt>
    <dgm:pt modelId="{3276FF46-9A27-4C97-A56C-156108BD46CF}">
      <dgm:prSet phldrT="[Text]" phldr="0"/>
      <dgm:spPr/>
      <dgm:t>
        <a:bodyPr/>
        <a:lstStyle/>
        <a:p>
          <a:r>
            <a:rPr lang="en-GB" b="1" dirty="0"/>
            <a:t>Parliamentary introduction</a:t>
          </a:r>
          <a:endParaRPr lang="en-AU" b="1" dirty="0"/>
        </a:p>
      </dgm:t>
    </dgm:pt>
    <dgm:pt modelId="{3AD5FC41-2B8E-468E-85FB-3914D22E44CD}" type="parTrans" cxnId="{842488BC-0837-4743-AD47-3DABEEC387C3}">
      <dgm:prSet/>
      <dgm:spPr/>
      <dgm:t>
        <a:bodyPr/>
        <a:lstStyle/>
        <a:p>
          <a:endParaRPr lang="en-AU"/>
        </a:p>
      </dgm:t>
    </dgm:pt>
    <dgm:pt modelId="{29D9795E-FDCE-48FE-9657-20BF893FE5E8}" type="sibTrans" cxnId="{842488BC-0837-4743-AD47-3DABEEC387C3}">
      <dgm:prSet/>
      <dgm:spPr/>
      <dgm:t>
        <a:bodyPr/>
        <a:lstStyle/>
        <a:p>
          <a:endParaRPr lang="en-AU"/>
        </a:p>
      </dgm:t>
    </dgm:pt>
    <dgm:pt modelId="{9D107F0A-D5E8-4F88-9BE1-34A6E5074CC5}">
      <dgm:prSet phldrT="[Text]" phldr="0"/>
      <dgm:spPr/>
      <dgm:t>
        <a:bodyPr/>
        <a:lstStyle/>
        <a:p>
          <a:r>
            <a:rPr lang="en-GB" dirty="0"/>
            <a:t>Cabinet considers Premier’s proposals</a:t>
          </a:r>
          <a:endParaRPr lang="en-AU" dirty="0"/>
        </a:p>
      </dgm:t>
    </dgm:pt>
    <dgm:pt modelId="{2D27B608-C13E-4A0F-9F2B-6FF173687982}" type="parTrans" cxnId="{C7FBDAD7-425D-467E-983E-8B14E04C087D}">
      <dgm:prSet/>
      <dgm:spPr/>
      <dgm:t>
        <a:bodyPr/>
        <a:lstStyle/>
        <a:p>
          <a:endParaRPr lang="en-AU"/>
        </a:p>
      </dgm:t>
    </dgm:pt>
    <dgm:pt modelId="{21FD5A04-5E16-4193-93A1-CFB99B5F0CC9}" type="sibTrans" cxnId="{C7FBDAD7-425D-467E-983E-8B14E04C087D}">
      <dgm:prSet/>
      <dgm:spPr/>
      <dgm:t>
        <a:bodyPr/>
        <a:lstStyle/>
        <a:p>
          <a:endParaRPr lang="en-AU"/>
        </a:p>
      </dgm:t>
    </dgm:pt>
    <dgm:pt modelId="{BCBAA318-1B47-4206-BA63-B98A7D9388BE}">
      <dgm:prSet phldrT="[Text]" phldr="0"/>
      <dgm:spPr/>
      <dgm:t>
        <a:bodyPr/>
        <a:lstStyle/>
        <a:p>
          <a:r>
            <a:rPr lang="en-GB" dirty="0"/>
            <a:t>Urgent drafting for introduction</a:t>
          </a:r>
          <a:endParaRPr lang="en-AU" dirty="0"/>
        </a:p>
      </dgm:t>
    </dgm:pt>
    <dgm:pt modelId="{33658145-5488-4F97-AD81-E2B9B42085F9}" type="parTrans" cxnId="{7C20F3B7-D88F-4374-98E2-A175C95233D4}">
      <dgm:prSet/>
      <dgm:spPr/>
      <dgm:t>
        <a:bodyPr/>
        <a:lstStyle/>
        <a:p>
          <a:endParaRPr lang="en-AU"/>
        </a:p>
      </dgm:t>
    </dgm:pt>
    <dgm:pt modelId="{F92BF0DD-64BE-42EA-ADD6-CF376CCE0B12}" type="sibTrans" cxnId="{7C20F3B7-D88F-4374-98E2-A175C95233D4}">
      <dgm:prSet/>
      <dgm:spPr/>
      <dgm:t>
        <a:bodyPr/>
        <a:lstStyle/>
        <a:p>
          <a:endParaRPr lang="en-AU"/>
        </a:p>
      </dgm:t>
    </dgm:pt>
    <dgm:pt modelId="{837E06FC-233E-484E-AEEE-426CB029DE4B}">
      <dgm:prSet phldrT="[Text]" phldr="0"/>
      <dgm:spPr/>
      <dgm:t>
        <a:bodyPr/>
        <a:lstStyle/>
        <a:p>
          <a:r>
            <a:rPr lang="en-GB" dirty="0"/>
            <a:t>Bill introduced and second read in both chambers on the same day</a:t>
          </a:r>
          <a:endParaRPr lang="en-AU" dirty="0"/>
        </a:p>
      </dgm:t>
    </dgm:pt>
    <dgm:pt modelId="{72767331-B0DC-41E7-BACE-24DD878F4103}" type="parTrans" cxnId="{BEABF08E-8C2A-49E5-83C8-AED4CDCE32A3}">
      <dgm:prSet/>
      <dgm:spPr/>
      <dgm:t>
        <a:bodyPr/>
        <a:lstStyle/>
        <a:p>
          <a:endParaRPr lang="en-AU"/>
        </a:p>
      </dgm:t>
    </dgm:pt>
    <dgm:pt modelId="{C7900B9D-FBC4-403A-BE90-295A2687B984}" type="sibTrans" cxnId="{BEABF08E-8C2A-49E5-83C8-AED4CDCE32A3}">
      <dgm:prSet/>
      <dgm:spPr/>
      <dgm:t>
        <a:bodyPr/>
        <a:lstStyle/>
        <a:p>
          <a:endParaRPr lang="en-AU"/>
        </a:p>
      </dgm:t>
    </dgm:pt>
    <dgm:pt modelId="{802214F1-3DF4-49AD-98BB-3EB8F789629C}">
      <dgm:prSet phldrT="[Text]" phldr="0"/>
      <dgm:spPr/>
      <dgm:t>
        <a:bodyPr/>
        <a:lstStyle/>
        <a:p>
          <a:r>
            <a:rPr lang="en-GB"/>
            <a:t>Bill passes both chambers in 2 days</a:t>
          </a:r>
          <a:endParaRPr lang="en-AU" dirty="0"/>
        </a:p>
      </dgm:t>
    </dgm:pt>
    <dgm:pt modelId="{20D488CC-0A3D-4807-B774-4AA1879EF558}" type="parTrans" cxnId="{37468AF4-8482-487C-AD8D-43141B40184E}">
      <dgm:prSet/>
      <dgm:spPr/>
      <dgm:t>
        <a:bodyPr/>
        <a:lstStyle/>
        <a:p>
          <a:endParaRPr lang="en-AU"/>
        </a:p>
      </dgm:t>
    </dgm:pt>
    <dgm:pt modelId="{5836525F-CB4A-4FBB-8F97-F8FD8CA9A6CE}" type="sibTrans" cxnId="{37468AF4-8482-487C-AD8D-43141B40184E}">
      <dgm:prSet/>
      <dgm:spPr/>
      <dgm:t>
        <a:bodyPr/>
        <a:lstStyle/>
        <a:p>
          <a:endParaRPr lang="en-AU"/>
        </a:p>
      </dgm:t>
    </dgm:pt>
    <dgm:pt modelId="{AF730C6C-829F-41AE-8519-DD7232822D24}">
      <dgm:prSet phldrT="[Text]" phldr="0"/>
      <dgm:spPr/>
      <dgm:t>
        <a:bodyPr/>
        <a:lstStyle/>
        <a:p>
          <a:r>
            <a:rPr lang="en-GB"/>
            <a:t>Bill receives Royal Assent one week after introduction</a:t>
          </a:r>
          <a:endParaRPr lang="en-AU" dirty="0"/>
        </a:p>
      </dgm:t>
    </dgm:pt>
    <dgm:pt modelId="{C5BFB5B5-7667-4F86-9E4E-7D00E7092BA9}" type="parTrans" cxnId="{D7531ECC-8E36-4C8E-AE94-5D1209F87B81}">
      <dgm:prSet/>
      <dgm:spPr/>
      <dgm:t>
        <a:bodyPr/>
        <a:lstStyle/>
        <a:p>
          <a:endParaRPr lang="en-AU"/>
        </a:p>
      </dgm:t>
    </dgm:pt>
    <dgm:pt modelId="{74A4BDA9-8803-4A5A-9DD3-69D8EE76CF98}" type="sibTrans" cxnId="{D7531ECC-8E36-4C8E-AE94-5D1209F87B81}">
      <dgm:prSet/>
      <dgm:spPr/>
      <dgm:t>
        <a:bodyPr/>
        <a:lstStyle/>
        <a:p>
          <a:endParaRPr lang="en-AU"/>
        </a:p>
      </dgm:t>
    </dgm:pt>
    <dgm:pt modelId="{282C0BC6-7917-4C06-B9DA-0CD308C0AE7C}">
      <dgm:prSet phldrT="[Text]" phldr="0"/>
      <dgm:spPr/>
      <dgm:t>
        <a:bodyPr/>
        <a:lstStyle/>
        <a:p>
          <a:r>
            <a:rPr lang="en-GB" b="1" dirty="0"/>
            <a:t>Reforms commence (mostly)</a:t>
          </a:r>
          <a:endParaRPr lang="en-AU" b="1" dirty="0"/>
        </a:p>
      </dgm:t>
    </dgm:pt>
    <dgm:pt modelId="{7C83B472-FFA5-4F43-8D63-2AE00AAF2C88}" type="parTrans" cxnId="{B5482F72-E807-4AD3-B52E-34C6DAED7A9A}">
      <dgm:prSet/>
      <dgm:spPr/>
      <dgm:t>
        <a:bodyPr/>
        <a:lstStyle/>
        <a:p>
          <a:endParaRPr lang="en-AU"/>
        </a:p>
      </dgm:t>
    </dgm:pt>
    <dgm:pt modelId="{54DFD25C-6F35-4961-BCC7-EFB875CF3A17}" type="sibTrans" cxnId="{B5482F72-E807-4AD3-B52E-34C6DAED7A9A}">
      <dgm:prSet/>
      <dgm:spPr/>
      <dgm:t>
        <a:bodyPr/>
        <a:lstStyle/>
        <a:p>
          <a:endParaRPr lang="en-AU"/>
        </a:p>
      </dgm:t>
    </dgm:pt>
    <dgm:pt modelId="{D33773EB-2EB6-448D-B077-63FA4D96A7F8}" type="pres">
      <dgm:prSet presAssocID="{3023477B-822E-42FF-AAB9-95FB6DD32BBE}" presName="Name0" presStyleCnt="0">
        <dgm:presLayoutVars>
          <dgm:dir/>
        </dgm:presLayoutVars>
      </dgm:prSet>
      <dgm:spPr/>
    </dgm:pt>
    <dgm:pt modelId="{47A6AFC7-F8A1-4211-8524-D68ADB0ACAC5}" type="pres">
      <dgm:prSet presAssocID="{85C8BF40-97BB-40A8-ACA0-DCEE9CC2830A}" presName="parComposite" presStyleCnt="0"/>
      <dgm:spPr/>
    </dgm:pt>
    <dgm:pt modelId="{32C1EF8F-530B-493D-8BB8-FA1BB73976E5}" type="pres">
      <dgm:prSet presAssocID="{85C8BF40-97BB-40A8-ACA0-DCEE9CC2830A}" presName="parBigCircle" presStyleLbl="node0" presStyleIdx="0" presStyleCnt="4"/>
      <dgm:spPr/>
    </dgm:pt>
    <dgm:pt modelId="{8B31F227-47F5-4F24-8B32-7C57142B5D26}" type="pres">
      <dgm:prSet presAssocID="{85C8BF40-97BB-40A8-ACA0-DCEE9CC2830A}" presName="parTx" presStyleLbl="revTx" presStyleIdx="0" presStyleCnt="20"/>
      <dgm:spPr/>
    </dgm:pt>
    <dgm:pt modelId="{E2C2F7B0-E629-4AF1-8BEB-30AE4E8B1D26}" type="pres">
      <dgm:prSet presAssocID="{85C8BF40-97BB-40A8-ACA0-DCEE9CC2830A}" presName="bSpace" presStyleCnt="0"/>
      <dgm:spPr/>
    </dgm:pt>
    <dgm:pt modelId="{FE02A654-861A-477F-853C-8947D3018633}" type="pres">
      <dgm:prSet presAssocID="{85C8BF40-97BB-40A8-ACA0-DCEE9CC2830A}" presName="parBackupNorm" presStyleCnt="0"/>
      <dgm:spPr/>
    </dgm:pt>
    <dgm:pt modelId="{5284C4CA-A5FE-4C4C-89DF-1AA3AA6DC519}" type="pres">
      <dgm:prSet presAssocID="{40C506F6-7443-4555-91AF-B2A9DE51966E}" presName="parSpace" presStyleCnt="0"/>
      <dgm:spPr/>
    </dgm:pt>
    <dgm:pt modelId="{FF835354-B3AF-4B4E-AFD9-253BB1BCB22C}" type="pres">
      <dgm:prSet presAssocID="{C5218DFC-F26F-4D2E-BCEA-44D0646ACB5F}" presName="desBackupLeftNorm" presStyleCnt="0"/>
      <dgm:spPr/>
    </dgm:pt>
    <dgm:pt modelId="{2AA5830B-44DF-4067-A0C5-BD30C15A05D6}" type="pres">
      <dgm:prSet presAssocID="{C5218DFC-F26F-4D2E-BCEA-44D0646ACB5F}" presName="desComposite" presStyleCnt="0"/>
      <dgm:spPr/>
    </dgm:pt>
    <dgm:pt modelId="{B4C8E305-028D-40E2-B4D1-828900D1D35D}" type="pres">
      <dgm:prSet presAssocID="{C5218DFC-F26F-4D2E-BCEA-44D0646ACB5F}" presName="desCircle" presStyleLbl="node1" presStyleIdx="0" presStyleCnt="8"/>
      <dgm:spPr/>
    </dgm:pt>
    <dgm:pt modelId="{0E38A3F6-7C57-43D7-BA63-9E0D236F8446}" type="pres">
      <dgm:prSet presAssocID="{C5218DFC-F26F-4D2E-BCEA-44D0646ACB5F}" presName="chTx" presStyleLbl="revTx" presStyleIdx="1" presStyleCnt="20"/>
      <dgm:spPr/>
    </dgm:pt>
    <dgm:pt modelId="{425D5033-8BC9-4568-B72A-4586C2A9E94B}" type="pres">
      <dgm:prSet presAssocID="{C5218DFC-F26F-4D2E-BCEA-44D0646ACB5F}" presName="desTx" presStyleLbl="revTx" presStyleIdx="2" presStyleCnt="20">
        <dgm:presLayoutVars>
          <dgm:bulletEnabled val="1"/>
        </dgm:presLayoutVars>
      </dgm:prSet>
      <dgm:spPr/>
    </dgm:pt>
    <dgm:pt modelId="{FA974A7E-48F8-4BDC-9C25-EA4DAC551B86}" type="pres">
      <dgm:prSet presAssocID="{C5218DFC-F26F-4D2E-BCEA-44D0646ACB5F}" presName="desBackupRightNorm" presStyleCnt="0"/>
      <dgm:spPr/>
    </dgm:pt>
    <dgm:pt modelId="{6795D691-1778-4950-A0D8-2FCDC3069DA5}" type="pres">
      <dgm:prSet presAssocID="{94FC8E62-655F-40CC-976A-B47577883CBF}" presName="desSpace" presStyleCnt="0"/>
      <dgm:spPr/>
    </dgm:pt>
    <dgm:pt modelId="{7DCD2B2C-1AD6-4398-8619-9E08E7EDBD3E}" type="pres">
      <dgm:prSet presAssocID="{07069FCE-ADA5-42E6-A39E-A05C48D3CC09}" presName="desBackupLeftNorm" presStyleCnt="0"/>
      <dgm:spPr/>
    </dgm:pt>
    <dgm:pt modelId="{628627D4-4C9E-4DDA-8CF1-4CE3E398E4A4}" type="pres">
      <dgm:prSet presAssocID="{07069FCE-ADA5-42E6-A39E-A05C48D3CC09}" presName="desComposite" presStyleCnt="0"/>
      <dgm:spPr/>
    </dgm:pt>
    <dgm:pt modelId="{BFBC8F24-AB8C-41DA-9604-BB60474B04C7}" type="pres">
      <dgm:prSet presAssocID="{07069FCE-ADA5-42E6-A39E-A05C48D3CC09}" presName="desCircle" presStyleLbl="node1" presStyleIdx="1" presStyleCnt="8"/>
      <dgm:spPr/>
    </dgm:pt>
    <dgm:pt modelId="{F0B2454C-09D6-4601-A457-40FE3CA2B207}" type="pres">
      <dgm:prSet presAssocID="{07069FCE-ADA5-42E6-A39E-A05C48D3CC09}" presName="chTx" presStyleLbl="revTx" presStyleIdx="3" presStyleCnt="20"/>
      <dgm:spPr/>
    </dgm:pt>
    <dgm:pt modelId="{4866551D-76AD-441A-B40D-4B53166CAA3A}" type="pres">
      <dgm:prSet presAssocID="{07069FCE-ADA5-42E6-A39E-A05C48D3CC09}" presName="desTx" presStyleLbl="revTx" presStyleIdx="4" presStyleCnt="20">
        <dgm:presLayoutVars>
          <dgm:bulletEnabled val="1"/>
        </dgm:presLayoutVars>
      </dgm:prSet>
      <dgm:spPr/>
    </dgm:pt>
    <dgm:pt modelId="{4F7FB0D6-5788-4E18-B220-7718BA5790AC}" type="pres">
      <dgm:prSet presAssocID="{07069FCE-ADA5-42E6-A39E-A05C48D3CC09}" presName="desBackupRightNorm" presStyleCnt="0"/>
      <dgm:spPr/>
    </dgm:pt>
    <dgm:pt modelId="{080F7492-CF66-495E-93DE-279F3F3E49A5}" type="pres">
      <dgm:prSet presAssocID="{60C21560-1697-40FE-83D0-F9AB82399C05}" presName="desSpace" presStyleCnt="0"/>
      <dgm:spPr/>
    </dgm:pt>
    <dgm:pt modelId="{E9E5FBC6-19A1-4AE9-9D53-3C0065297541}" type="pres">
      <dgm:prSet presAssocID="{9D107F0A-D5E8-4F88-9BE1-34A6E5074CC5}" presName="desBackupLeftNorm" presStyleCnt="0"/>
      <dgm:spPr/>
    </dgm:pt>
    <dgm:pt modelId="{40D0D4DC-3CBE-413E-B0DF-37CE7B28DB91}" type="pres">
      <dgm:prSet presAssocID="{9D107F0A-D5E8-4F88-9BE1-34A6E5074CC5}" presName="desComposite" presStyleCnt="0"/>
      <dgm:spPr/>
    </dgm:pt>
    <dgm:pt modelId="{B4F45446-3E7A-4BC3-9E31-D2BF6C710398}" type="pres">
      <dgm:prSet presAssocID="{9D107F0A-D5E8-4F88-9BE1-34A6E5074CC5}" presName="desCircle" presStyleLbl="node1" presStyleIdx="2" presStyleCnt="8"/>
      <dgm:spPr/>
    </dgm:pt>
    <dgm:pt modelId="{98F2CF64-B855-49AE-A627-8BA8E16B64A8}" type="pres">
      <dgm:prSet presAssocID="{9D107F0A-D5E8-4F88-9BE1-34A6E5074CC5}" presName="chTx" presStyleLbl="revTx" presStyleIdx="5" presStyleCnt="20"/>
      <dgm:spPr/>
    </dgm:pt>
    <dgm:pt modelId="{8C33372D-D417-4A0E-93E3-04A7D85302A6}" type="pres">
      <dgm:prSet presAssocID="{9D107F0A-D5E8-4F88-9BE1-34A6E5074CC5}" presName="desTx" presStyleLbl="revTx" presStyleIdx="6" presStyleCnt="20">
        <dgm:presLayoutVars>
          <dgm:bulletEnabled val="1"/>
        </dgm:presLayoutVars>
      </dgm:prSet>
      <dgm:spPr/>
    </dgm:pt>
    <dgm:pt modelId="{8CDDA442-AEC5-4883-8CF2-4BCE67ECBED4}" type="pres">
      <dgm:prSet presAssocID="{9D107F0A-D5E8-4F88-9BE1-34A6E5074CC5}" presName="desBackupRightNorm" presStyleCnt="0"/>
      <dgm:spPr/>
    </dgm:pt>
    <dgm:pt modelId="{0D4D482D-2936-45DC-8F77-1838C0EE29DC}" type="pres">
      <dgm:prSet presAssocID="{21FD5A04-5E16-4193-93A1-CFB99B5F0CC9}" presName="desSpace" presStyleCnt="0"/>
      <dgm:spPr/>
    </dgm:pt>
    <dgm:pt modelId="{DE71648D-3A5C-4DB0-BF64-673099E69281}" type="pres">
      <dgm:prSet presAssocID="{C9047AA1-1C7C-4EA3-9315-39FDB48B4529}" presName="parComposite" presStyleCnt="0"/>
      <dgm:spPr/>
    </dgm:pt>
    <dgm:pt modelId="{1D9697A9-6F5B-4E19-B1C0-81842D1C9907}" type="pres">
      <dgm:prSet presAssocID="{C9047AA1-1C7C-4EA3-9315-39FDB48B4529}" presName="parBigCircle" presStyleLbl="node0" presStyleIdx="1" presStyleCnt="4"/>
      <dgm:spPr/>
    </dgm:pt>
    <dgm:pt modelId="{05240F40-0655-4760-A9D2-CCE8609429C3}" type="pres">
      <dgm:prSet presAssocID="{C9047AA1-1C7C-4EA3-9315-39FDB48B4529}" presName="parTx" presStyleLbl="revTx" presStyleIdx="7" presStyleCnt="20"/>
      <dgm:spPr/>
    </dgm:pt>
    <dgm:pt modelId="{DE0D8C63-6AE3-4198-B745-B95DCFE341C4}" type="pres">
      <dgm:prSet presAssocID="{C9047AA1-1C7C-4EA3-9315-39FDB48B4529}" presName="bSpace" presStyleCnt="0"/>
      <dgm:spPr/>
    </dgm:pt>
    <dgm:pt modelId="{BFAA7C9C-9D50-42CC-946C-B527C92F5D78}" type="pres">
      <dgm:prSet presAssocID="{C9047AA1-1C7C-4EA3-9315-39FDB48B4529}" presName="parBackupNorm" presStyleCnt="0"/>
      <dgm:spPr/>
    </dgm:pt>
    <dgm:pt modelId="{A2BEAB1E-803D-4300-8213-6A93FF9F9B80}" type="pres">
      <dgm:prSet presAssocID="{317649A6-143A-49C4-89D1-DBCBE87841FA}" presName="parSpace" presStyleCnt="0"/>
      <dgm:spPr/>
    </dgm:pt>
    <dgm:pt modelId="{FDEA5A2B-8935-4646-AF44-F74FFBCAD641}" type="pres">
      <dgm:prSet presAssocID="{0904310F-D8FA-4E82-90A3-B234E1459B50}" presName="desBackupLeftNorm" presStyleCnt="0"/>
      <dgm:spPr/>
    </dgm:pt>
    <dgm:pt modelId="{FA58C581-33A7-4092-BC87-A82DE2493650}" type="pres">
      <dgm:prSet presAssocID="{0904310F-D8FA-4E82-90A3-B234E1459B50}" presName="desComposite" presStyleCnt="0"/>
      <dgm:spPr/>
    </dgm:pt>
    <dgm:pt modelId="{226D03A8-01E0-4D8F-BCBB-D95E9E958DB2}" type="pres">
      <dgm:prSet presAssocID="{0904310F-D8FA-4E82-90A3-B234E1459B50}" presName="desCircle" presStyleLbl="node1" presStyleIdx="3" presStyleCnt="8"/>
      <dgm:spPr/>
    </dgm:pt>
    <dgm:pt modelId="{45D5B908-50E5-48F6-9C0E-46764AB13535}" type="pres">
      <dgm:prSet presAssocID="{0904310F-D8FA-4E82-90A3-B234E1459B50}" presName="chTx" presStyleLbl="revTx" presStyleIdx="8" presStyleCnt="20"/>
      <dgm:spPr/>
    </dgm:pt>
    <dgm:pt modelId="{4BEE162D-2A1D-4319-9E48-23F51367337B}" type="pres">
      <dgm:prSet presAssocID="{0904310F-D8FA-4E82-90A3-B234E1459B50}" presName="desTx" presStyleLbl="revTx" presStyleIdx="9" presStyleCnt="20">
        <dgm:presLayoutVars>
          <dgm:bulletEnabled val="1"/>
        </dgm:presLayoutVars>
      </dgm:prSet>
      <dgm:spPr/>
    </dgm:pt>
    <dgm:pt modelId="{6E5E0997-D763-4D1E-8AA3-172B70A279DE}" type="pres">
      <dgm:prSet presAssocID="{0904310F-D8FA-4E82-90A3-B234E1459B50}" presName="desBackupRightNorm" presStyleCnt="0"/>
      <dgm:spPr/>
    </dgm:pt>
    <dgm:pt modelId="{9BDD3E68-7D8C-4854-911E-76D4EDA464E7}" type="pres">
      <dgm:prSet presAssocID="{41F2D45F-9E6C-4DEE-86D0-6A8FEC8DF235}" presName="desSpace" presStyleCnt="0"/>
      <dgm:spPr/>
    </dgm:pt>
    <dgm:pt modelId="{DB627B3E-E868-401D-AE8F-F7E0CDEB6F06}" type="pres">
      <dgm:prSet presAssocID="{BCBAA318-1B47-4206-BA63-B98A7D9388BE}" presName="desBackupLeftNorm" presStyleCnt="0"/>
      <dgm:spPr/>
    </dgm:pt>
    <dgm:pt modelId="{B7006BB7-7E7A-42CC-85E0-EA54125AE6E5}" type="pres">
      <dgm:prSet presAssocID="{BCBAA318-1B47-4206-BA63-B98A7D9388BE}" presName="desComposite" presStyleCnt="0"/>
      <dgm:spPr/>
    </dgm:pt>
    <dgm:pt modelId="{AFE6A5C4-8BA5-404B-8349-506CAFD24DF1}" type="pres">
      <dgm:prSet presAssocID="{BCBAA318-1B47-4206-BA63-B98A7D9388BE}" presName="desCircle" presStyleLbl="node1" presStyleIdx="4" presStyleCnt="8"/>
      <dgm:spPr/>
    </dgm:pt>
    <dgm:pt modelId="{4B0DAC4A-769F-408F-8588-924EC83FAC3D}" type="pres">
      <dgm:prSet presAssocID="{BCBAA318-1B47-4206-BA63-B98A7D9388BE}" presName="chTx" presStyleLbl="revTx" presStyleIdx="10" presStyleCnt="20"/>
      <dgm:spPr/>
    </dgm:pt>
    <dgm:pt modelId="{FC0A10ED-214D-4D65-9DD9-927B65359541}" type="pres">
      <dgm:prSet presAssocID="{BCBAA318-1B47-4206-BA63-B98A7D9388BE}" presName="desTx" presStyleLbl="revTx" presStyleIdx="11" presStyleCnt="20">
        <dgm:presLayoutVars>
          <dgm:bulletEnabled val="1"/>
        </dgm:presLayoutVars>
      </dgm:prSet>
      <dgm:spPr/>
    </dgm:pt>
    <dgm:pt modelId="{2610B142-F94B-4C6C-B643-CB0893DDDBA0}" type="pres">
      <dgm:prSet presAssocID="{BCBAA318-1B47-4206-BA63-B98A7D9388BE}" presName="desBackupRightNorm" presStyleCnt="0"/>
      <dgm:spPr/>
    </dgm:pt>
    <dgm:pt modelId="{E96CF163-6A4F-4DD1-B1E2-24F6C52BEDF6}" type="pres">
      <dgm:prSet presAssocID="{F92BF0DD-64BE-42EA-ADD6-CF376CCE0B12}" presName="desSpace" presStyleCnt="0"/>
      <dgm:spPr/>
    </dgm:pt>
    <dgm:pt modelId="{F68519DB-88D5-4C91-B4EE-58D05CCE2A95}" type="pres">
      <dgm:prSet presAssocID="{3276FF46-9A27-4C97-A56C-156108BD46CF}" presName="parComposite" presStyleCnt="0"/>
      <dgm:spPr/>
    </dgm:pt>
    <dgm:pt modelId="{32F2E6C6-9EBE-4C32-A193-DC216D456201}" type="pres">
      <dgm:prSet presAssocID="{3276FF46-9A27-4C97-A56C-156108BD46CF}" presName="parBigCircle" presStyleLbl="node0" presStyleIdx="2" presStyleCnt="4"/>
      <dgm:spPr/>
    </dgm:pt>
    <dgm:pt modelId="{B0963F39-AC27-457C-9C92-418D18DBB4C3}" type="pres">
      <dgm:prSet presAssocID="{3276FF46-9A27-4C97-A56C-156108BD46CF}" presName="parTx" presStyleLbl="revTx" presStyleIdx="12" presStyleCnt="20"/>
      <dgm:spPr/>
    </dgm:pt>
    <dgm:pt modelId="{0B4ECE26-0144-44FF-9AD5-7D73CD8414AD}" type="pres">
      <dgm:prSet presAssocID="{3276FF46-9A27-4C97-A56C-156108BD46CF}" presName="bSpace" presStyleCnt="0"/>
      <dgm:spPr/>
    </dgm:pt>
    <dgm:pt modelId="{11247F69-F25B-4A2F-9068-7A65B4A66418}" type="pres">
      <dgm:prSet presAssocID="{3276FF46-9A27-4C97-A56C-156108BD46CF}" presName="parBackupNorm" presStyleCnt="0"/>
      <dgm:spPr/>
    </dgm:pt>
    <dgm:pt modelId="{75D653EB-7B3B-4BC2-94E4-B84A14637F6E}" type="pres">
      <dgm:prSet presAssocID="{29D9795E-FDCE-48FE-9657-20BF893FE5E8}" presName="parSpace" presStyleCnt="0"/>
      <dgm:spPr/>
    </dgm:pt>
    <dgm:pt modelId="{2D65C924-64CC-4909-A01E-16778F65B16E}" type="pres">
      <dgm:prSet presAssocID="{837E06FC-233E-484E-AEEE-426CB029DE4B}" presName="desBackupLeftNorm" presStyleCnt="0"/>
      <dgm:spPr/>
    </dgm:pt>
    <dgm:pt modelId="{34F95479-44C0-4880-A72E-F05C2B7C2CD9}" type="pres">
      <dgm:prSet presAssocID="{837E06FC-233E-484E-AEEE-426CB029DE4B}" presName="desComposite" presStyleCnt="0"/>
      <dgm:spPr/>
    </dgm:pt>
    <dgm:pt modelId="{1D007494-F956-4B22-98EC-A6B5FF966703}" type="pres">
      <dgm:prSet presAssocID="{837E06FC-233E-484E-AEEE-426CB029DE4B}" presName="desCircle" presStyleLbl="node1" presStyleIdx="5" presStyleCnt="8"/>
      <dgm:spPr/>
    </dgm:pt>
    <dgm:pt modelId="{753E5314-4CFA-4F9C-92FD-771002A0E1CA}" type="pres">
      <dgm:prSet presAssocID="{837E06FC-233E-484E-AEEE-426CB029DE4B}" presName="chTx" presStyleLbl="revTx" presStyleIdx="13" presStyleCnt="20"/>
      <dgm:spPr/>
    </dgm:pt>
    <dgm:pt modelId="{A86D09DE-54EE-439A-B040-9CB941AA3037}" type="pres">
      <dgm:prSet presAssocID="{837E06FC-233E-484E-AEEE-426CB029DE4B}" presName="desTx" presStyleLbl="revTx" presStyleIdx="14" presStyleCnt="20">
        <dgm:presLayoutVars>
          <dgm:bulletEnabled val="1"/>
        </dgm:presLayoutVars>
      </dgm:prSet>
      <dgm:spPr/>
    </dgm:pt>
    <dgm:pt modelId="{E1DAD0B1-8C64-452B-B461-B879252F5BA3}" type="pres">
      <dgm:prSet presAssocID="{837E06FC-233E-484E-AEEE-426CB029DE4B}" presName="desBackupRightNorm" presStyleCnt="0"/>
      <dgm:spPr/>
    </dgm:pt>
    <dgm:pt modelId="{ED641801-B061-4C0B-B255-220FF596DB33}" type="pres">
      <dgm:prSet presAssocID="{C7900B9D-FBC4-403A-BE90-295A2687B984}" presName="desSpace" presStyleCnt="0"/>
      <dgm:spPr/>
    </dgm:pt>
    <dgm:pt modelId="{01BB0EAE-E542-4D90-B53F-E6B9CB4000E2}" type="pres">
      <dgm:prSet presAssocID="{802214F1-3DF4-49AD-98BB-3EB8F789629C}" presName="desBackupLeftNorm" presStyleCnt="0"/>
      <dgm:spPr/>
    </dgm:pt>
    <dgm:pt modelId="{0C8228CF-4CC1-4ED1-9E51-5AACF5C62354}" type="pres">
      <dgm:prSet presAssocID="{802214F1-3DF4-49AD-98BB-3EB8F789629C}" presName="desComposite" presStyleCnt="0"/>
      <dgm:spPr/>
    </dgm:pt>
    <dgm:pt modelId="{1DDD8F0C-7ABB-472F-85DD-0F563633ADFE}" type="pres">
      <dgm:prSet presAssocID="{802214F1-3DF4-49AD-98BB-3EB8F789629C}" presName="desCircle" presStyleLbl="node1" presStyleIdx="6" presStyleCnt="8"/>
      <dgm:spPr/>
    </dgm:pt>
    <dgm:pt modelId="{10C8C3FA-F8CA-41E3-B1FF-A757AE23AFC2}" type="pres">
      <dgm:prSet presAssocID="{802214F1-3DF4-49AD-98BB-3EB8F789629C}" presName="chTx" presStyleLbl="revTx" presStyleIdx="15" presStyleCnt="20"/>
      <dgm:spPr/>
    </dgm:pt>
    <dgm:pt modelId="{7838A8BB-5A85-4D7C-8A8C-CE22FC48C3D3}" type="pres">
      <dgm:prSet presAssocID="{802214F1-3DF4-49AD-98BB-3EB8F789629C}" presName="desTx" presStyleLbl="revTx" presStyleIdx="16" presStyleCnt="20">
        <dgm:presLayoutVars>
          <dgm:bulletEnabled val="1"/>
        </dgm:presLayoutVars>
      </dgm:prSet>
      <dgm:spPr/>
    </dgm:pt>
    <dgm:pt modelId="{572F2E21-663A-498E-B9A3-D29DB8542C8C}" type="pres">
      <dgm:prSet presAssocID="{802214F1-3DF4-49AD-98BB-3EB8F789629C}" presName="desBackupRightNorm" presStyleCnt="0"/>
      <dgm:spPr/>
    </dgm:pt>
    <dgm:pt modelId="{A43AACA0-4D8A-461D-A50F-193DB277377D}" type="pres">
      <dgm:prSet presAssocID="{5836525F-CB4A-4FBB-8F97-F8FD8CA9A6CE}" presName="desSpace" presStyleCnt="0"/>
      <dgm:spPr/>
    </dgm:pt>
    <dgm:pt modelId="{38CA2737-A495-4A77-9C7C-C562C95C1B42}" type="pres">
      <dgm:prSet presAssocID="{AF730C6C-829F-41AE-8519-DD7232822D24}" presName="desBackupLeftNorm" presStyleCnt="0"/>
      <dgm:spPr/>
    </dgm:pt>
    <dgm:pt modelId="{AC46D450-7952-475B-82E3-44334BDBCF5E}" type="pres">
      <dgm:prSet presAssocID="{AF730C6C-829F-41AE-8519-DD7232822D24}" presName="desComposite" presStyleCnt="0"/>
      <dgm:spPr/>
    </dgm:pt>
    <dgm:pt modelId="{A3530056-75E5-436B-8DD7-E38110585E7C}" type="pres">
      <dgm:prSet presAssocID="{AF730C6C-829F-41AE-8519-DD7232822D24}" presName="desCircle" presStyleLbl="node1" presStyleIdx="7" presStyleCnt="8"/>
      <dgm:spPr/>
    </dgm:pt>
    <dgm:pt modelId="{456DC299-CF5A-4756-BE00-BE4CE5042D88}" type="pres">
      <dgm:prSet presAssocID="{AF730C6C-829F-41AE-8519-DD7232822D24}" presName="chTx" presStyleLbl="revTx" presStyleIdx="17" presStyleCnt="20"/>
      <dgm:spPr/>
    </dgm:pt>
    <dgm:pt modelId="{68C71FAE-95D8-4F08-AF9A-1544562CA59C}" type="pres">
      <dgm:prSet presAssocID="{AF730C6C-829F-41AE-8519-DD7232822D24}" presName="desTx" presStyleLbl="revTx" presStyleIdx="18" presStyleCnt="20">
        <dgm:presLayoutVars>
          <dgm:bulletEnabled val="1"/>
        </dgm:presLayoutVars>
      </dgm:prSet>
      <dgm:spPr/>
    </dgm:pt>
    <dgm:pt modelId="{6F4A2EC5-8712-4A8B-9F44-0E6882AA6C59}" type="pres">
      <dgm:prSet presAssocID="{AF730C6C-829F-41AE-8519-DD7232822D24}" presName="desBackupRightNorm" presStyleCnt="0"/>
      <dgm:spPr/>
    </dgm:pt>
    <dgm:pt modelId="{F3F0EAB9-9666-4A2F-9965-0B9A5759CC6B}" type="pres">
      <dgm:prSet presAssocID="{74A4BDA9-8803-4A5A-9DD3-69D8EE76CF98}" presName="desSpace" presStyleCnt="0"/>
      <dgm:spPr/>
    </dgm:pt>
    <dgm:pt modelId="{0DEADA24-978F-48EC-8B27-7EF952D5C1D9}" type="pres">
      <dgm:prSet presAssocID="{282C0BC6-7917-4C06-B9DA-0CD308C0AE7C}" presName="parComposite" presStyleCnt="0"/>
      <dgm:spPr/>
    </dgm:pt>
    <dgm:pt modelId="{732DC241-3C36-4234-BDE0-CC35F394D5C8}" type="pres">
      <dgm:prSet presAssocID="{282C0BC6-7917-4C06-B9DA-0CD308C0AE7C}" presName="parBigCircle" presStyleLbl="node0" presStyleIdx="3" presStyleCnt="4"/>
      <dgm:spPr/>
    </dgm:pt>
    <dgm:pt modelId="{77C065D3-86A9-49D1-9D45-8AC5A2E3448F}" type="pres">
      <dgm:prSet presAssocID="{282C0BC6-7917-4C06-B9DA-0CD308C0AE7C}" presName="parTx" presStyleLbl="revTx" presStyleIdx="19" presStyleCnt="20"/>
      <dgm:spPr/>
    </dgm:pt>
    <dgm:pt modelId="{A6B7D848-9CB3-45DC-BEBD-D437B7F0622D}" type="pres">
      <dgm:prSet presAssocID="{282C0BC6-7917-4C06-B9DA-0CD308C0AE7C}" presName="bSpace" presStyleCnt="0"/>
      <dgm:spPr/>
    </dgm:pt>
    <dgm:pt modelId="{0755CC35-BF70-4F3E-B5BF-B13A7648295A}" type="pres">
      <dgm:prSet presAssocID="{282C0BC6-7917-4C06-B9DA-0CD308C0AE7C}" presName="parBackupNorm" presStyleCnt="0"/>
      <dgm:spPr/>
    </dgm:pt>
    <dgm:pt modelId="{D7901DAC-2C98-4346-B600-D0743A2B62DF}" type="pres">
      <dgm:prSet presAssocID="{54DFD25C-6F35-4961-BCC7-EFB875CF3A17}" presName="parSpace" presStyleCnt="0"/>
      <dgm:spPr/>
    </dgm:pt>
  </dgm:ptLst>
  <dgm:cxnLst>
    <dgm:cxn modelId="{E65B5710-A8A0-4BB7-9FF6-15C768B0CF40}" type="presOf" srcId="{837E06FC-233E-484E-AEEE-426CB029DE4B}" destId="{753E5314-4CFA-4F9C-92FD-771002A0E1CA}" srcOrd="0" destOrd="0" presId="urn:microsoft.com/office/officeart/2008/layout/CircleAccentTimeline"/>
    <dgm:cxn modelId="{F680841D-D8AA-47A3-A13C-6AC45322F8F7}" type="presOf" srcId="{0904310F-D8FA-4E82-90A3-B234E1459B50}" destId="{45D5B908-50E5-48F6-9C0E-46764AB13535}" srcOrd="0" destOrd="0" presId="urn:microsoft.com/office/officeart/2008/layout/CircleAccentTimeline"/>
    <dgm:cxn modelId="{00293522-B222-4C32-A250-227D90B5E56C}" type="presOf" srcId="{C5218DFC-F26F-4D2E-BCEA-44D0646ACB5F}" destId="{0E38A3F6-7C57-43D7-BA63-9E0D236F8446}" srcOrd="0" destOrd="0" presId="urn:microsoft.com/office/officeart/2008/layout/CircleAccentTimeline"/>
    <dgm:cxn modelId="{A9EFEC2C-97B4-483E-97E2-303BA4F68B39}" type="presOf" srcId="{AF730C6C-829F-41AE-8519-DD7232822D24}" destId="{456DC299-CF5A-4756-BE00-BE4CE5042D88}" srcOrd="0" destOrd="0" presId="urn:microsoft.com/office/officeart/2008/layout/CircleAccentTimeline"/>
    <dgm:cxn modelId="{403FA93B-9DA1-4602-B1CD-6BEE17D945E6}" srcId="{C9047AA1-1C7C-4EA3-9315-39FDB48B4529}" destId="{0904310F-D8FA-4E82-90A3-B234E1459B50}" srcOrd="0" destOrd="0" parTransId="{FC95353D-B6D8-4A87-A2F9-CE91BF6EAED1}" sibTransId="{41F2D45F-9E6C-4DEE-86D0-6A8FEC8DF235}"/>
    <dgm:cxn modelId="{9715BD48-5014-49B3-97DE-CC91507F188D}" srcId="{85C8BF40-97BB-40A8-ACA0-DCEE9CC2830A}" destId="{C5218DFC-F26F-4D2E-BCEA-44D0646ACB5F}" srcOrd="0" destOrd="0" parTransId="{5DC2840F-00DE-424C-83AB-C96566DF3D53}" sibTransId="{94FC8E62-655F-40CC-976A-B47577883CBF}"/>
    <dgm:cxn modelId="{337AB454-6A8A-4C09-8E02-253EB3AAB001}" type="presOf" srcId="{802214F1-3DF4-49AD-98BB-3EB8F789629C}" destId="{10C8C3FA-F8CA-41E3-B1FF-A757AE23AFC2}" srcOrd="0" destOrd="0" presId="urn:microsoft.com/office/officeart/2008/layout/CircleAccentTimeline"/>
    <dgm:cxn modelId="{A088C754-70D3-448D-A1F1-F13E11A74EB3}" srcId="{3023477B-822E-42FF-AAB9-95FB6DD32BBE}" destId="{85C8BF40-97BB-40A8-ACA0-DCEE9CC2830A}" srcOrd="0" destOrd="0" parTransId="{53E68C3A-0414-4C47-AB65-1DCCE556EAE0}" sibTransId="{40C506F6-7443-4555-91AF-B2A9DE51966E}"/>
    <dgm:cxn modelId="{FDD61966-D391-4C00-8757-1C8C8D5CEB30}" type="presOf" srcId="{9D107F0A-D5E8-4F88-9BE1-34A6E5074CC5}" destId="{98F2CF64-B855-49AE-A627-8BA8E16B64A8}" srcOrd="0" destOrd="0" presId="urn:microsoft.com/office/officeart/2008/layout/CircleAccentTimeline"/>
    <dgm:cxn modelId="{FCD18E68-D01A-4EDD-89EC-D7F12CC73DE3}" srcId="{85C8BF40-97BB-40A8-ACA0-DCEE9CC2830A}" destId="{07069FCE-ADA5-42E6-A39E-A05C48D3CC09}" srcOrd="1" destOrd="0" parTransId="{A9BE8257-5743-4A86-BE72-AD6EBD12BD57}" sibTransId="{60C21560-1697-40FE-83D0-F9AB82399C05}"/>
    <dgm:cxn modelId="{D5BC3271-9F8F-44F8-A2F0-408C88FEBAF5}" type="presOf" srcId="{3276FF46-9A27-4C97-A56C-156108BD46CF}" destId="{B0963F39-AC27-457C-9C92-418D18DBB4C3}" srcOrd="0" destOrd="0" presId="urn:microsoft.com/office/officeart/2008/layout/CircleAccentTimeline"/>
    <dgm:cxn modelId="{B5482F72-E807-4AD3-B52E-34C6DAED7A9A}" srcId="{3023477B-822E-42FF-AAB9-95FB6DD32BBE}" destId="{282C0BC6-7917-4C06-B9DA-0CD308C0AE7C}" srcOrd="3" destOrd="0" parTransId="{7C83B472-FFA5-4F43-8D63-2AE00AAF2C88}" sibTransId="{54DFD25C-6F35-4961-BCC7-EFB875CF3A17}"/>
    <dgm:cxn modelId="{FE94EA7F-76C6-4816-95F5-5D19DF288C60}" type="presOf" srcId="{3023477B-822E-42FF-AAB9-95FB6DD32BBE}" destId="{D33773EB-2EB6-448D-B077-63FA4D96A7F8}" srcOrd="0" destOrd="0" presId="urn:microsoft.com/office/officeart/2008/layout/CircleAccentTimeline"/>
    <dgm:cxn modelId="{E8E76F87-0F95-46C1-9F5D-6F14E8F1AADA}" type="presOf" srcId="{282C0BC6-7917-4C06-B9DA-0CD308C0AE7C}" destId="{77C065D3-86A9-49D1-9D45-8AC5A2E3448F}" srcOrd="0" destOrd="0" presId="urn:microsoft.com/office/officeart/2008/layout/CircleAccentTimeline"/>
    <dgm:cxn modelId="{BEABF08E-8C2A-49E5-83C8-AED4CDCE32A3}" srcId="{3276FF46-9A27-4C97-A56C-156108BD46CF}" destId="{837E06FC-233E-484E-AEEE-426CB029DE4B}" srcOrd="0" destOrd="0" parTransId="{72767331-B0DC-41E7-BACE-24DD878F4103}" sibTransId="{C7900B9D-FBC4-403A-BE90-295A2687B984}"/>
    <dgm:cxn modelId="{BA7DA6B7-0915-4274-AA64-90C243B115E8}" type="presOf" srcId="{07069FCE-ADA5-42E6-A39E-A05C48D3CC09}" destId="{F0B2454C-09D6-4601-A457-40FE3CA2B207}" srcOrd="0" destOrd="0" presId="urn:microsoft.com/office/officeart/2008/layout/CircleAccentTimeline"/>
    <dgm:cxn modelId="{7C20F3B7-D88F-4374-98E2-A175C95233D4}" srcId="{C9047AA1-1C7C-4EA3-9315-39FDB48B4529}" destId="{BCBAA318-1B47-4206-BA63-B98A7D9388BE}" srcOrd="1" destOrd="0" parTransId="{33658145-5488-4F97-AD81-E2B9B42085F9}" sibTransId="{F92BF0DD-64BE-42EA-ADD6-CF376CCE0B12}"/>
    <dgm:cxn modelId="{842488BC-0837-4743-AD47-3DABEEC387C3}" srcId="{3023477B-822E-42FF-AAB9-95FB6DD32BBE}" destId="{3276FF46-9A27-4C97-A56C-156108BD46CF}" srcOrd="2" destOrd="0" parTransId="{3AD5FC41-2B8E-468E-85FB-3914D22E44CD}" sibTransId="{29D9795E-FDCE-48FE-9657-20BF893FE5E8}"/>
    <dgm:cxn modelId="{D7531ECC-8E36-4C8E-AE94-5D1209F87B81}" srcId="{3276FF46-9A27-4C97-A56C-156108BD46CF}" destId="{AF730C6C-829F-41AE-8519-DD7232822D24}" srcOrd="2" destOrd="0" parTransId="{C5BFB5B5-7667-4F86-9E4E-7D00E7092BA9}" sibTransId="{74A4BDA9-8803-4A5A-9DD3-69D8EE76CF98}"/>
    <dgm:cxn modelId="{988664D6-F08F-4804-B78D-A7022C0037B4}" type="presOf" srcId="{C9047AA1-1C7C-4EA3-9315-39FDB48B4529}" destId="{05240F40-0655-4760-A9D2-CCE8609429C3}" srcOrd="0" destOrd="0" presId="urn:microsoft.com/office/officeart/2008/layout/CircleAccentTimeline"/>
    <dgm:cxn modelId="{C7FBDAD7-425D-467E-983E-8B14E04C087D}" srcId="{85C8BF40-97BB-40A8-ACA0-DCEE9CC2830A}" destId="{9D107F0A-D5E8-4F88-9BE1-34A6E5074CC5}" srcOrd="2" destOrd="0" parTransId="{2D27B608-C13E-4A0F-9F2B-6FF173687982}" sibTransId="{21FD5A04-5E16-4193-93A1-CFB99B5F0CC9}"/>
    <dgm:cxn modelId="{37DF60DD-5CF9-441D-8776-487F24968129}" type="presOf" srcId="{BCBAA318-1B47-4206-BA63-B98A7D9388BE}" destId="{4B0DAC4A-769F-408F-8588-924EC83FAC3D}" srcOrd="0" destOrd="0" presId="urn:microsoft.com/office/officeart/2008/layout/CircleAccentTimeline"/>
    <dgm:cxn modelId="{37468AF4-8482-487C-AD8D-43141B40184E}" srcId="{3276FF46-9A27-4C97-A56C-156108BD46CF}" destId="{802214F1-3DF4-49AD-98BB-3EB8F789629C}" srcOrd="1" destOrd="0" parTransId="{20D488CC-0A3D-4807-B774-4AA1879EF558}" sibTransId="{5836525F-CB4A-4FBB-8F97-F8FD8CA9A6CE}"/>
    <dgm:cxn modelId="{17D1D1FB-3778-43C3-9E65-DAEBFA1FE5FE}" type="presOf" srcId="{85C8BF40-97BB-40A8-ACA0-DCEE9CC2830A}" destId="{8B31F227-47F5-4F24-8B32-7C57142B5D26}" srcOrd="0" destOrd="0" presId="urn:microsoft.com/office/officeart/2008/layout/CircleAccentTimeline"/>
    <dgm:cxn modelId="{74118BFC-AB34-435E-ACB9-3F7C72C1E61E}" srcId="{3023477B-822E-42FF-AAB9-95FB6DD32BBE}" destId="{C9047AA1-1C7C-4EA3-9315-39FDB48B4529}" srcOrd="1" destOrd="0" parTransId="{072195D5-7DAE-406E-A07E-8A615F754DE8}" sibTransId="{317649A6-143A-49C4-89D1-DBCBE87841FA}"/>
    <dgm:cxn modelId="{8EE5906F-36EA-4411-9A77-3D0B9FBC0931}" type="presParOf" srcId="{D33773EB-2EB6-448D-B077-63FA4D96A7F8}" destId="{47A6AFC7-F8A1-4211-8524-D68ADB0ACAC5}" srcOrd="0" destOrd="0" presId="urn:microsoft.com/office/officeart/2008/layout/CircleAccentTimeline"/>
    <dgm:cxn modelId="{7A889C5C-6D05-402C-B798-AF4D2B61805E}" type="presParOf" srcId="{47A6AFC7-F8A1-4211-8524-D68ADB0ACAC5}" destId="{32C1EF8F-530B-493D-8BB8-FA1BB73976E5}" srcOrd="0" destOrd="0" presId="urn:microsoft.com/office/officeart/2008/layout/CircleAccentTimeline"/>
    <dgm:cxn modelId="{5CDF5373-34DD-45AA-A501-45FB8785C117}" type="presParOf" srcId="{47A6AFC7-F8A1-4211-8524-D68ADB0ACAC5}" destId="{8B31F227-47F5-4F24-8B32-7C57142B5D26}" srcOrd="1" destOrd="0" presId="urn:microsoft.com/office/officeart/2008/layout/CircleAccentTimeline"/>
    <dgm:cxn modelId="{EFD86001-EAEF-4CFF-827E-B2DB987C7FD6}" type="presParOf" srcId="{47A6AFC7-F8A1-4211-8524-D68ADB0ACAC5}" destId="{E2C2F7B0-E629-4AF1-8BEB-30AE4E8B1D26}" srcOrd="2" destOrd="0" presId="urn:microsoft.com/office/officeart/2008/layout/CircleAccentTimeline"/>
    <dgm:cxn modelId="{C6D30808-DAEA-452C-BE34-DCDF3578B0CE}" type="presParOf" srcId="{D33773EB-2EB6-448D-B077-63FA4D96A7F8}" destId="{FE02A654-861A-477F-853C-8947D3018633}" srcOrd="1" destOrd="0" presId="urn:microsoft.com/office/officeart/2008/layout/CircleAccentTimeline"/>
    <dgm:cxn modelId="{102F2245-FF2A-46FF-AC10-A6ADE68EF6A9}" type="presParOf" srcId="{D33773EB-2EB6-448D-B077-63FA4D96A7F8}" destId="{5284C4CA-A5FE-4C4C-89DF-1AA3AA6DC519}" srcOrd="2" destOrd="0" presId="urn:microsoft.com/office/officeart/2008/layout/CircleAccentTimeline"/>
    <dgm:cxn modelId="{4899F163-9F46-4E39-ADFE-9F8D28E4E41E}" type="presParOf" srcId="{D33773EB-2EB6-448D-B077-63FA4D96A7F8}" destId="{FF835354-B3AF-4B4E-AFD9-253BB1BCB22C}" srcOrd="3" destOrd="0" presId="urn:microsoft.com/office/officeart/2008/layout/CircleAccentTimeline"/>
    <dgm:cxn modelId="{BDBCFEB7-4F1B-47F9-84B1-986C2A1C97FB}" type="presParOf" srcId="{D33773EB-2EB6-448D-B077-63FA4D96A7F8}" destId="{2AA5830B-44DF-4067-A0C5-BD30C15A05D6}" srcOrd="4" destOrd="0" presId="urn:microsoft.com/office/officeart/2008/layout/CircleAccentTimeline"/>
    <dgm:cxn modelId="{644E9DCF-6729-4CB3-906F-24E5064F5E0E}" type="presParOf" srcId="{2AA5830B-44DF-4067-A0C5-BD30C15A05D6}" destId="{B4C8E305-028D-40E2-B4D1-828900D1D35D}" srcOrd="0" destOrd="0" presId="urn:microsoft.com/office/officeart/2008/layout/CircleAccentTimeline"/>
    <dgm:cxn modelId="{B0D6DF8D-02F3-4B15-96C6-8EA82751C6C1}" type="presParOf" srcId="{2AA5830B-44DF-4067-A0C5-BD30C15A05D6}" destId="{0E38A3F6-7C57-43D7-BA63-9E0D236F8446}" srcOrd="1" destOrd="0" presId="urn:microsoft.com/office/officeart/2008/layout/CircleAccentTimeline"/>
    <dgm:cxn modelId="{4D511E6D-B4AB-404B-95C6-97B62DF20518}" type="presParOf" srcId="{2AA5830B-44DF-4067-A0C5-BD30C15A05D6}" destId="{425D5033-8BC9-4568-B72A-4586C2A9E94B}" srcOrd="2" destOrd="0" presId="urn:microsoft.com/office/officeart/2008/layout/CircleAccentTimeline"/>
    <dgm:cxn modelId="{66EA4676-2C3D-4F28-9071-14F386C5FD24}" type="presParOf" srcId="{D33773EB-2EB6-448D-B077-63FA4D96A7F8}" destId="{FA974A7E-48F8-4BDC-9C25-EA4DAC551B86}" srcOrd="5" destOrd="0" presId="urn:microsoft.com/office/officeart/2008/layout/CircleAccentTimeline"/>
    <dgm:cxn modelId="{A4AB59E5-2609-41AA-A9E4-FEDB552B68AE}" type="presParOf" srcId="{D33773EB-2EB6-448D-B077-63FA4D96A7F8}" destId="{6795D691-1778-4950-A0D8-2FCDC3069DA5}" srcOrd="6" destOrd="0" presId="urn:microsoft.com/office/officeart/2008/layout/CircleAccentTimeline"/>
    <dgm:cxn modelId="{E9C685A6-A3EC-4AD7-8A38-19B795650861}" type="presParOf" srcId="{D33773EB-2EB6-448D-B077-63FA4D96A7F8}" destId="{7DCD2B2C-1AD6-4398-8619-9E08E7EDBD3E}" srcOrd="7" destOrd="0" presId="urn:microsoft.com/office/officeart/2008/layout/CircleAccentTimeline"/>
    <dgm:cxn modelId="{D3505E84-135F-422D-A29A-F9804B852B05}" type="presParOf" srcId="{D33773EB-2EB6-448D-B077-63FA4D96A7F8}" destId="{628627D4-4C9E-4DDA-8CF1-4CE3E398E4A4}" srcOrd="8" destOrd="0" presId="urn:microsoft.com/office/officeart/2008/layout/CircleAccentTimeline"/>
    <dgm:cxn modelId="{C90BE68B-D4B9-4A3D-8B25-575415283E59}" type="presParOf" srcId="{628627D4-4C9E-4DDA-8CF1-4CE3E398E4A4}" destId="{BFBC8F24-AB8C-41DA-9604-BB60474B04C7}" srcOrd="0" destOrd="0" presId="urn:microsoft.com/office/officeart/2008/layout/CircleAccentTimeline"/>
    <dgm:cxn modelId="{3553910B-BADE-4049-B62D-6639316E4629}" type="presParOf" srcId="{628627D4-4C9E-4DDA-8CF1-4CE3E398E4A4}" destId="{F0B2454C-09D6-4601-A457-40FE3CA2B207}" srcOrd="1" destOrd="0" presId="urn:microsoft.com/office/officeart/2008/layout/CircleAccentTimeline"/>
    <dgm:cxn modelId="{390D53BB-2591-4A62-A24A-9DF07E1D9A9D}" type="presParOf" srcId="{628627D4-4C9E-4DDA-8CF1-4CE3E398E4A4}" destId="{4866551D-76AD-441A-B40D-4B53166CAA3A}" srcOrd="2" destOrd="0" presId="urn:microsoft.com/office/officeart/2008/layout/CircleAccentTimeline"/>
    <dgm:cxn modelId="{8315D923-EB58-4223-876E-9FBC10C01837}" type="presParOf" srcId="{D33773EB-2EB6-448D-B077-63FA4D96A7F8}" destId="{4F7FB0D6-5788-4E18-B220-7718BA5790AC}" srcOrd="9" destOrd="0" presId="urn:microsoft.com/office/officeart/2008/layout/CircleAccentTimeline"/>
    <dgm:cxn modelId="{CE3D6CD1-44B4-48BB-9281-CF2A8B709541}" type="presParOf" srcId="{D33773EB-2EB6-448D-B077-63FA4D96A7F8}" destId="{080F7492-CF66-495E-93DE-279F3F3E49A5}" srcOrd="10" destOrd="0" presId="urn:microsoft.com/office/officeart/2008/layout/CircleAccentTimeline"/>
    <dgm:cxn modelId="{202CEB7B-9860-40C1-8955-7498901D93B5}" type="presParOf" srcId="{D33773EB-2EB6-448D-B077-63FA4D96A7F8}" destId="{E9E5FBC6-19A1-4AE9-9D53-3C0065297541}" srcOrd="11" destOrd="0" presId="urn:microsoft.com/office/officeart/2008/layout/CircleAccentTimeline"/>
    <dgm:cxn modelId="{E1504301-0AD8-4BF7-A9E4-6A64D36AF975}" type="presParOf" srcId="{D33773EB-2EB6-448D-B077-63FA4D96A7F8}" destId="{40D0D4DC-3CBE-413E-B0DF-37CE7B28DB91}" srcOrd="12" destOrd="0" presId="urn:microsoft.com/office/officeart/2008/layout/CircleAccentTimeline"/>
    <dgm:cxn modelId="{FD98ED63-8578-4924-BC9D-8313C3B16A07}" type="presParOf" srcId="{40D0D4DC-3CBE-413E-B0DF-37CE7B28DB91}" destId="{B4F45446-3E7A-4BC3-9E31-D2BF6C710398}" srcOrd="0" destOrd="0" presId="urn:microsoft.com/office/officeart/2008/layout/CircleAccentTimeline"/>
    <dgm:cxn modelId="{96728A60-19CA-4708-A2E3-456DE1F3FB08}" type="presParOf" srcId="{40D0D4DC-3CBE-413E-B0DF-37CE7B28DB91}" destId="{98F2CF64-B855-49AE-A627-8BA8E16B64A8}" srcOrd="1" destOrd="0" presId="urn:microsoft.com/office/officeart/2008/layout/CircleAccentTimeline"/>
    <dgm:cxn modelId="{23829DD3-1E3B-4A1F-AC93-38F557110A95}" type="presParOf" srcId="{40D0D4DC-3CBE-413E-B0DF-37CE7B28DB91}" destId="{8C33372D-D417-4A0E-93E3-04A7D85302A6}" srcOrd="2" destOrd="0" presId="urn:microsoft.com/office/officeart/2008/layout/CircleAccentTimeline"/>
    <dgm:cxn modelId="{7EAE627C-8904-49FD-A215-3A276E2F6267}" type="presParOf" srcId="{D33773EB-2EB6-448D-B077-63FA4D96A7F8}" destId="{8CDDA442-AEC5-4883-8CF2-4BCE67ECBED4}" srcOrd="13" destOrd="0" presId="urn:microsoft.com/office/officeart/2008/layout/CircleAccentTimeline"/>
    <dgm:cxn modelId="{5A987CD8-3A83-4707-A361-B78A342F1FA7}" type="presParOf" srcId="{D33773EB-2EB6-448D-B077-63FA4D96A7F8}" destId="{0D4D482D-2936-45DC-8F77-1838C0EE29DC}" srcOrd="14" destOrd="0" presId="urn:microsoft.com/office/officeart/2008/layout/CircleAccentTimeline"/>
    <dgm:cxn modelId="{F61B2B1C-6C43-4380-8593-F4DDDE324450}" type="presParOf" srcId="{D33773EB-2EB6-448D-B077-63FA4D96A7F8}" destId="{DE71648D-3A5C-4DB0-BF64-673099E69281}" srcOrd="15" destOrd="0" presId="urn:microsoft.com/office/officeart/2008/layout/CircleAccentTimeline"/>
    <dgm:cxn modelId="{5A5B34F1-A724-48CE-9875-60B7528E74CF}" type="presParOf" srcId="{DE71648D-3A5C-4DB0-BF64-673099E69281}" destId="{1D9697A9-6F5B-4E19-B1C0-81842D1C9907}" srcOrd="0" destOrd="0" presId="urn:microsoft.com/office/officeart/2008/layout/CircleAccentTimeline"/>
    <dgm:cxn modelId="{F592FE7C-9DAD-4F47-9571-EFE503DBEDF1}" type="presParOf" srcId="{DE71648D-3A5C-4DB0-BF64-673099E69281}" destId="{05240F40-0655-4760-A9D2-CCE8609429C3}" srcOrd="1" destOrd="0" presId="urn:microsoft.com/office/officeart/2008/layout/CircleAccentTimeline"/>
    <dgm:cxn modelId="{6B278F1C-5C76-4E17-952B-AC8837242284}" type="presParOf" srcId="{DE71648D-3A5C-4DB0-BF64-673099E69281}" destId="{DE0D8C63-6AE3-4198-B745-B95DCFE341C4}" srcOrd="2" destOrd="0" presId="urn:microsoft.com/office/officeart/2008/layout/CircleAccentTimeline"/>
    <dgm:cxn modelId="{590F5C6D-00D1-4A26-8795-AB9452CA824B}" type="presParOf" srcId="{D33773EB-2EB6-448D-B077-63FA4D96A7F8}" destId="{BFAA7C9C-9D50-42CC-946C-B527C92F5D78}" srcOrd="16" destOrd="0" presId="urn:microsoft.com/office/officeart/2008/layout/CircleAccentTimeline"/>
    <dgm:cxn modelId="{40E83F26-FD5A-4DF6-A91A-08334D843549}" type="presParOf" srcId="{D33773EB-2EB6-448D-B077-63FA4D96A7F8}" destId="{A2BEAB1E-803D-4300-8213-6A93FF9F9B80}" srcOrd="17" destOrd="0" presId="urn:microsoft.com/office/officeart/2008/layout/CircleAccentTimeline"/>
    <dgm:cxn modelId="{C8323A48-A7F8-40F9-8601-A1B257020959}" type="presParOf" srcId="{D33773EB-2EB6-448D-B077-63FA4D96A7F8}" destId="{FDEA5A2B-8935-4646-AF44-F74FFBCAD641}" srcOrd="18" destOrd="0" presId="urn:microsoft.com/office/officeart/2008/layout/CircleAccentTimeline"/>
    <dgm:cxn modelId="{07E6D45F-FCC6-4FB3-89B2-F3B29603C165}" type="presParOf" srcId="{D33773EB-2EB6-448D-B077-63FA4D96A7F8}" destId="{FA58C581-33A7-4092-BC87-A82DE2493650}" srcOrd="19" destOrd="0" presId="urn:microsoft.com/office/officeart/2008/layout/CircleAccentTimeline"/>
    <dgm:cxn modelId="{00A9C957-11AF-4410-A9CB-A10587324049}" type="presParOf" srcId="{FA58C581-33A7-4092-BC87-A82DE2493650}" destId="{226D03A8-01E0-4D8F-BCBB-D95E9E958DB2}" srcOrd="0" destOrd="0" presId="urn:microsoft.com/office/officeart/2008/layout/CircleAccentTimeline"/>
    <dgm:cxn modelId="{65A7DC59-5FA6-4017-B49E-3D3778E489A6}" type="presParOf" srcId="{FA58C581-33A7-4092-BC87-A82DE2493650}" destId="{45D5B908-50E5-48F6-9C0E-46764AB13535}" srcOrd="1" destOrd="0" presId="urn:microsoft.com/office/officeart/2008/layout/CircleAccentTimeline"/>
    <dgm:cxn modelId="{1ACFD8A7-CC3A-49E3-B2D3-7985D7603CFD}" type="presParOf" srcId="{FA58C581-33A7-4092-BC87-A82DE2493650}" destId="{4BEE162D-2A1D-4319-9E48-23F51367337B}" srcOrd="2" destOrd="0" presId="urn:microsoft.com/office/officeart/2008/layout/CircleAccentTimeline"/>
    <dgm:cxn modelId="{8CE55728-6290-4787-B097-D2F3E5E672D4}" type="presParOf" srcId="{D33773EB-2EB6-448D-B077-63FA4D96A7F8}" destId="{6E5E0997-D763-4D1E-8AA3-172B70A279DE}" srcOrd="20" destOrd="0" presId="urn:microsoft.com/office/officeart/2008/layout/CircleAccentTimeline"/>
    <dgm:cxn modelId="{A2B76BCC-2BE8-49F3-9B3A-C9E4D7456D63}" type="presParOf" srcId="{D33773EB-2EB6-448D-B077-63FA4D96A7F8}" destId="{9BDD3E68-7D8C-4854-911E-76D4EDA464E7}" srcOrd="21" destOrd="0" presId="urn:microsoft.com/office/officeart/2008/layout/CircleAccentTimeline"/>
    <dgm:cxn modelId="{4DD375F2-DCAE-48EF-9A3E-11392E0F15B1}" type="presParOf" srcId="{D33773EB-2EB6-448D-B077-63FA4D96A7F8}" destId="{DB627B3E-E868-401D-AE8F-F7E0CDEB6F06}" srcOrd="22" destOrd="0" presId="urn:microsoft.com/office/officeart/2008/layout/CircleAccentTimeline"/>
    <dgm:cxn modelId="{58BBA341-EA5B-4053-8D21-7D1E90859EF7}" type="presParOf" srcId="{D33773EB-2EB6-448D-B077-63FA4D96A7F8}" destId="{B7006BB7-7E7A-42CC-85E0-EA54125AE6E5}" srcOrd="23" destOrd="0" presId="urn:microsoft.com/office/officeart/2008/layout/CircleAccentTimeline"/>
    <dgm:cxn modelId="{4E26C84B-FB4E-4BE8-9DD9-43152B0E86CF}" type="presParOf" srcId="{B7006BB7-7E7A-42CC-85E0-EA54125AE6E5}" destId="{AFE6A5C4-8BA5-404B-8349-506CAFD24DF1}" srcOrd="0" destOrd="0" presId="urn:microsoft.com/office/officeart/2008/layout/CircleAccentTimeline"/>
    <dgm:cxn modelId="{8EA3C7D4-A1AE-4EF0-A930-705E2D75719D}" type="presParOf" srcId="{B7006BB7-7E7A-42CC-85E0-EA54125AE6E5}" destId="{4B0DAC4A-769F-408F-8588-924EC83FAC3D}" srcOrd="1" destOrd="0" presId="urn:microsoft.com/office/officeart/2008/layout/CircleAccentTimeline"/>
    <dgm:cxn modelId="{D5D464C1-07A3-453B-B594-DD8B62BC3A61}" type="presParOf" srcId="{B7006BB7-7E7A-42CC-85E0-EA54125AE6E5}" destId="{FC0A10ED-214D-4D65-9DD9-927B65359541}" srcOrd="2" destOrd="0" presId="urn:microsoft.com/office/officeart/2008/layout/CircleAccentTimeline"/>
    <dgm:cxn modelId="{350226EC-3592-4321-B5DC-9DA9DBEE1DF4}" type="presParOf" srcId="{D33773EB-2EB6-448D-B077-63FA4D96A7F8}" destId="{2610B142-F94B-4C6C-B643-CB0893DDDBA0}" srcOrd="24" destOrd="0" presId="urn:microsoft.com/office/officeart/2008/layout/CircleAccentTimeline"/>
    <dgm:cxn modelId="{50CAF8F0-5F1F-4732-A58B-5F9278CD672D}" type="presParOf" srcId="{D33773EB-2EB6-448D-B077-63FA4D96A7F8}" destId="{E96CF163-6A4F-4DD1-B1E2-24F6C52BEDF6}" srcOrd="25" destOrd="0" presId="urn:microsoft.com/office/officeart/2008/layout/CircleAccentTimeline"/>
    <dgm:cxn modelId="{A344A06A-BE1F-42B2-89ED-9B4388A6FF6B}" type="presParOf" srcId="{D33773EB-2EB6-448D-B077-63FA4D96A7F8}" destId="{F68519DB-88D5-4C91-B4EE-58D05CCE2A95}" srcOrd="26" destOrd="0" presId="urn:microsoft.com/office/officeart/2008/layout/CircleAccentTimeline"/>
    <dgm:cxn modelId="{B6C4614B-F2A3-40D5-8873-78E163847E5E}" type="presParOf" srcId="{F68519DB-88D5-4C91-B4EE-58D05CCE2A95}" destId="{32F2E6C6-9EBE-4C32-A193-DC216D456201}" srcOrd="0" destOrd="0" presId="urn:microsoft.com/office/officeart/2008/layout/CircleAccentTimeline"/>
    <dgm:cxn modelId="{6058B4BA-CBE6-42A0-9BEE-CECDF1445E42}" type="presParOf" srcId="{F68519DB-88D5-4C91-B4EE-58D05CCE2A95}" destId="{B0963F39-AC27-457C-9C92-418D18DBB4C3}" srcOrd="1" destOrd="0" presId="urn:microsoft.com/office/officeart/2008/layout/CircleAccentTimeline"/>
    <dgm:cxn modelId="{65C307AC-C906-4FD3-AD62-9DA54BBAEDA8}" type="presParOf" srcId="{F68519DB-88D5-4C91-B4EE-58D05CCE2A95}" destId="{0B4ECE26-0144-44FF-9AD5-7D73CD8414AD}" srcOrd="2" destOrd="0" presId="urn:microsoft.com/office/officeart/2008/layout/CircleAccentTimeline"/>
    <dgm:cxn modelId="{6AED5610-15F8-4204-B641-05970875CE46}" type="presParOf" srcId="{D33773EB-2EB6-448D-B077-63FA4D96A7F8}" destId="{11247F69-F25B-4A2F-9068-7A65B4A66418}" srcOrd="27" destOrd="0" presId="urn:microsoft.com/office/officeart/2008/layout/CircleAccentTimeline"/>
    <dgm:cxn modelId="{FA169606-90E4-434E-9331-F3CAAE8B3A0E}" type="presParOf" srcId="{D33773EB-2EB6-448D-B077-63FA4D96A7F8}" destId="{75D653EB-7B3B-4BC2-94E4-B84A14637F6E}" srcOrd="28" destOrd="0" presId="urn:microsoft.com/office/officeart/2008/layout/CircleAccentTimeline"/>
    <dgm:cxn modelId="{C052494A-6DC3-4175-BBD9-48C2A2744F2A}" type="presParOf" srcId="{D33773EB-2EB6-448D-B077-63FA4D96A7F8}" destId="{2D65C924-64CC-4909-A01E-16778F65B16E}" srcOrd="29" destOrd="0" presId="urn:microsoft.com/office/officeart/2008/layout/CircleAccentTimeline"/>
    <dgm:cxn modelId="{8175688C-2657-47C1-81B5-EC94414625A9}" type="presParOf" srcId="{D33773EB-2EB6-448D-B077-63FA4D96A7F8}" destId="{34F95479-44C0-4880-A72E-F05C2B7C2CD9}" srcOrd="30" destOrd="0" presId="urn:microsoft.com/office/officeart/2008/layout/CircleAccentTimeline"/>
    <dgm:cxn modelId="{130676A7-5D2E-40CA-A2AE-2DE84BCF6781}" type="presParOf" srcId="{34F95479-44C0-4880-A72E-F05C2B7C2CD9}" destId="{1D007494-F956-4B22-98EC-A6B5FF966703}" srcOrd="0" destOrd="0" presId="urn:microsoft.com/office/officeart/2008/layout/CircleAccentTimeline"/>
    <dgm:cxn modelId="{16E214DB-CED5-462B-83AC-64647A5B4B18}" type="presParOf" srcId="{34F95479-44C0-4880-A72E-F05C2B7C2CD9}" destId="{753E5314-4CFA-4F9C-92FD-771002A0E1CA}" srcOrd="1" destOrd="0" presId="urn:microsoft.com/office/officeart/2008/layout/CircleAccentTimeline"/>
    <dgm:cxn modelId="{5EBEC025-7672-415A-B061-01727C892D76}" type="presParOf" srcId="{34F95479-44C0-4880-A72E-F05C2B7C2CD9}" destId="{A86D09DE-54EE-439A-B040-9CB941AA3037}" srcOrd="2" destOrd="0" presId="urn:microsoft.com/office/officeart/2008/layout/CircleAccentTimeline"/>
    <dgm:cxn modelId="{DBC985A7-9A0D-479E-B86F-57643E7CBB75}" type="presParOf" srcId="{D33773EB-2EB6-448D-B077-63FA4D96A7F8}" destId="{E1DAD0B1-8C64-452B-B461-B879252F5BA3}" srcOrd="31" destOrd="0" presId="urn:microsoft.com/office/officeart/2008/layout/CircleAccentTimeline"/>
    <dgm:cxn modelId="{5C24E845-CD43-4227-9F3E-6488B8C97617}" type="presParOf" srcId="{D33773EB-2EB6-448D-B077-63FA4D96A7F8}" destId="{ED641801-B061-4C0B-B255-220FF596DB33}" srcOrd="32" destOrd="0" presId="urn:microsoft.com/office/officeart/2008/layout/CircleAccentTimeline"/>
    <dgm:cxn modelId="{B06ACFBD-7658-4B79-B95B-BE72A9F9E61F}" type="presParOf" srcId="{D33773EB-2EB6-448D-B077-63FA4D96A7F8}" destId="{01BB0EAE-E542-4D90-B53F-E6B9CB4000E2}" srcOrd="33" destOrd="0" presId="urn:microsoft.com/office/officeart/2008/layout/CircleAccentTimeline"/>
    <dgm:cxn modelId="{412165CD-DF93-4B74-87E2-DFB381987E23}" type="presParOf" srcId="{D33773EB-2EB6-448D-B077-63FA4D96A7F8}" destId="{0C8228CF-4CC1-4ED1-9E51-5AACF5C62354}" srcOrd="34" destOrd="0" presId="urn:microsoft.com/office/officeart/2008/layout/CircleAccentTimeline"/>
    <dgm:cxn modelId="{CD2B0628-BD82-490C-B463-12D661D09BF4}" type="presParOf" srcId="{0C8228CF-4CC1-4ED1-9E51-5AACF5C62354}" destId="{1DDD8F0C-7ABB-472F-85DD-0F563633ADFE}" srcOrd="0" destOrd="0" presId="urn:microsoft.com/office/officeart/2008/layout/CircleAccentTimeline"/>
    <dgm:cxn modelId="{C43EF2F6-6279-4232-BAE8-C71FAE2A4C53}" type="presParOf" srcId="{0C8228CF-4CC1-4ED1-9E51-5AACF5C62354}" destId="{10C8C3FA-F8CA-41E3-B1FF-A757AE23AFC2}" srcOrd="1" destOrd="0" presId="urn:microsoft.com/office/officeart/2008/layout/CircleAccentTimeline"/>
    <dgm:cxn modelId="{1CEE0AC1-4EB8-475C-BF1E-81B9B2BA85D7}" type="presParOf" srcId="{0C8228CF-4CC1-4ED1-9E51-5AACF5C62354}" destId="{7838A8BB-5A85-4D7C-8A8C-CE22FC48C3D3}" srcOrd="2" destOrd="0" presId="urn:microsoft.com/office/officeart/2008/layout/CircleAccentTimeline"/>
    <dgm:cxn modelId="{9D7B83A2-85B9-48BD-9532-B78143051B09}" type="presParOf" srcId="{D33773EB-2EB6-448D-B077-63FA4D96A7F8}" destId="{572F2E21-663A-498E-B9A3-D29DB8542C8C}" srcOrd="35" destOrd="0" presId="urn:microsoft.com/office/officeart/2008/layout/CircleAccentTimeline"/>
    <dgm:cxn modelId="{3D0E20B2-0581-48F6-8721-AAC17C2B4729}" type="presParOf" srcId="{D33773EB-2EB6-448D-B077-63FA4D96A7F8}" destId="{A43AACA0-4D8A-461D-A50F-193DB277377D}" srcOrd="36" destOrd="0" presId="urn:microsoft.com/office/officeart/2008/layout/CircleAccentTimeline"/>
    <dgm:cxn modelId="{B166079F-879A-4AF5-AA9C-FBED294EAEBF}" type="presParOf" srcId="{D33773EB-2EB6-448D-B077-63FA4D96A7F8}" destId="{38CA2737-A495-4A77-9C7C-C562C95C1B42}" srcOrd="37" destOrd="0" presId="urn:microsoft.com/office/officeart/2008/layout/CircleAccentTimeline"/>
    <dgm:cxn modelId="{737D77B6-7628-4619-A5D7-138BDECFBF96}" type="presParOf" srcId="{D33773EB-2EB6-448D-B077-63FA4D96A7F8}" destId="{AC46D450-7952-475B-82E3-44334BDBCF5E}" srcOrd="38" destOrd="0" presId="urn:microsoft.com/office/officeart/2008/layout/CircleAccentTimeline"/>
    <dgm:cxn modelId="{01326B83-E21C-481C-AACB-068DB7C48266}" type="presParOf" srcId="{AC46D450-7952-475B-82E3-44334BDBCF5E}" destId="{A3530056-75E5-436B-8DD7-E38110585E7C}" srcOrd="0" destOrd="0" presId="urn:microsoft.com/office/officeart/2008/layout/CircleAccentTimeline"/>
    <dgm:cxn modelId="{BFDDA5F4-A476-4989-A7AA-CB9249E62451}" type="presParOf" srcId="{AC46D450-7952-475B-82E3-44334BDBCF5E}" destId="{456DC299-CF5A-4756-BE00-BE4CE5042D88}" srcOrd="1" destOrd="0" presId="urn:microsoft.com/office/officeart/2008/layout/CircleAccentTimeline"/>
    <dgm:cxn modelId="{FE96E66D-30B2-4D36-B9C4-6ECF75A8FEF2}" type="presParOf" srcId="{AC46D450-7952-475B-82E3-44334BDBCF5E}" destId="{68C71FAE-95D8-4F08-AF9A-1544562CA59C}" srcOrd="2" destOrd="0" presId="urn:microsoft.com/office/officeart/2008/layout/CircleAccentTimeline"/>
    <dgm:cxn modelId="{D2A4523B-E5B6-4373-A0DB-AFF906842683}" type="presParOf" srcId="{D33773EB-2EB6-448D-B077-63FA4D96A7F8}" destId="{6F4A2EC5-8712-4A8B-9F44-0E6882AA6C59}" srcOrd="39" destOrd="0" presId="urn:microsoft.com/office/officeart/2008/layout/CircleAccentTimeline"/>
    <dgm:cxn modelId="{596FF06C-8448-439D-A924-8728DBF864F5}" type="presParOf" srcId="{D33773EB-2EB6-448D-B077-63FA4D96A7F8}" destId="{F3F0EAB9-9666-4A2F-9965-0B9A5759CC6B}" srcOrd="40" destOrd="0" presId="urn:microsoft.com/office/officeart/2008/layout/CircleAccentTimeline"/>
    <dgm:cxn modelId="{F9C0C39B-68E4-4B67-B1B9-EC8E88CF70C5}" type="presParOf" srcId="{D33773EB-2EB6-448D-B077-63FA4D96A7F8}" destId="{0DEADA24-978F-48EC-8B27-7EF952D5C1D9}" srcOrd="41" destOrd="0" presId="urn:microsoft.com/office/officeart/2008/layout/CircleAccentTimeline"/>
    <dgm:cxn modelId="{856D2A8E-4015-4E01-9AFA-FDA3843954B5}" type="presParOf" srcId="{0DEADA24-978F-48EC-8B27-7EF952D5C1D9}" destId="{732DC241-3C36-4234-BDE0-CC35F394D5C8}" srcOrd="0" destOrd="0" presId="urn:microsoft.com/office/officeart/2008/layout/CircleAccentTimeline"/>
    <dgm:cxn modelId="{46D9649E-6B6B-4CC1-974C-98AC1400134B}" type="presParOf" srcId="{0DEADA24-978F-48EC-8B27-7EF952D5C1D9}" destId="{77C065D3-86A9-49D1-9D45-8AC5A2E3448F}" srcOrd="1" destOrd="0" presId="urn:microsoft.com/office/officeart/2008/layout/CircleAccentTimeline"/>
    <dgm:cxn modelId="{6E017AD2-7822-4D52-AED8-CCE7856E87CC}" type="presParOf" srcId="{0DEADA24-978F-48EC-8B27-7EF952D5C1D9}" destId="{A6B7D848-9CB3-45DC-BEBD-D437B7F0622D}" srcOrd="2" destOrd="0" presId="urn:microsoft.com/office/officeart/2008/layout/CircleAccentTimeline"/>
    <dgm:cxn modelId="{5999D4E0-562A-434D-AA50-6C0ED3E34DE4}" type="presParOf" srcId="{D33773EB-2EB6-448D-B077-63FA4D96A7F8}" destId="{0755CC35-BF70-4F3E-B5BF-B13A7648295A}" srcOrd="42" destOrd="0" presId="urn:microsoft.com/office/officeart/2008/layout/CircleAccentTimeline"/>
    <dgm:cxn modelId="{F8626C6D-652C-4F83-A978-4D94FB6B29DA}" type="presParOf" srcId="{D33773EB-2EB6-448D-B077-63FA4D96A7F8}" destId="{D7901DAC-2C98-4346-B600-D0743A2B62DF}" srcOrd="43" destOrd="0" presId="urn:microsoft.com/office/officeart/2008/layout/CircleAccent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4C05D9-C767-4E66-A7FB-9387E945043D}" type="doc">
      <dgm:prSet loTypeId="urn:microsoft.com/office/officeart/2005/8/layout/bProcess3" loCatId="process" qsTypeId="urn:microsoft.com/office/officeart/2005/8/quickstyle/simple2" qsCatId="simple" csTypeId="urn:microsoft.com/office/officeart/2005/8/colors/colorful5" csCatId="colorful" phldr="1"/>
      <dgm:spPr/>
      <dgm:t>
        <a:bodyPr/>
        <a:lstStyle/>
        <a:p>
          <a:endParaRPr lang="en-AU"/>
        </a:p>
      </dgm:t>
    </dgm:pt>
    <dgm:pt modelId="{70E3761C-8AC3-414B-88FF-187C18512924}">
      <dgm:prSet phldrT="[Text]" custT="1"/>
      <dgm:spPr/>
      <dgm:t>
        <a:bodyPr/>
        <a:lstStyle/>
        <a:p>
          <a:pPr algn="ctr"/>
          <a:r>
            <a:rPr lang="en-AU" sz="1400" b="1" dirty="0">
              <a:latin typeface="Arial" panose="020B0604020202020204" pitchFamily="34" charset="0"/>
              <a:cs typeface="Arial" panose="020B0604020202020204" pitchFamily="34" charset="0"/>
            </a:rPr>
            <a:t>Step 1: Prepare Cabinet submission </a:t>
          </a:r>
          <a:br>
            <a:rPr lang="en-AU" sz="1400" b="1" dirty="0">
              <a:latin typeface="Arial" panose="020B0604020202020204" pitchFamily="34" charset="0"/>
              <a:cs typeface="Arial" panose="020B0604020202020204" pitchFamily="34" charset="0"/>
            </a:rPr>
          </a:br>
          <a:r>
            <a:rPr lang="en-AU" sz="1400" b="1" dirty="0">
              <a:latin typeface="Arial" panose="020B0604020202020204" pitchFamily="34" charset="0"/>
              <a:cs typeface="Arial" panose="020B0604020202020204" pitchFamily="34" charset="0"/>
            </a:rPr>
            <a:t>(with cover brief and </a:t>
          </a:r>
          <a:br>
            <a:rPr lang="en-AU" sz="1400" b="1" dirty="0">
              <a:latin typeface="Arial" panose="020B0604020202020204" pitchFamily="34" charset="0"/>
              <a:cs typeface="Arial" panose="020B0604020202020204" pitchFamily="34" charset="0"/>
            </a:rPr>
          </a:br>
          <a:r>
            <a:rPr lang="en-AU" sz="1400" b="1" dirty="0">
              <a:latin typeface="Arial" panose="020B0604020202020204" pitchFamily="34" charset="0"/>
              <a:cs typeface="Arial" panose="020B0604020202020204" pitchFamily="34" charset="0"/>
            </a:rPr>
            <a:t>Cabinet registration forms) for approval-in-principle</a:t>
          </a:r>
        </a:p>
      </dgm:t>
    </dgm:pt>
    <dgm:pt modelId="{137B789B-FBB9-4DD4-AADC-5E0D25029D55}" type="parTrans" cxnId="{72E4DB1D-E3C2-4012-BC94-1120018B57B8}">
      <dgm:prSet/>
      <dgm:spPr/>
      <dgm:t>
        <a:bodyPr/>
        <a:lstStyle/>
        <a:p>
          <a:endParaRPr lang="en-AU"/>
        </a:p>
      </dgm:t>
    </dgm:pt>
    <dgm:pt modelId="{9C1F78CD-6DB2-4D1C-87DA-112DDD45E778}" type="sibTrans" cxnId="{72E4DB1D-E3C2-4012-BC94-1120018B57B8}">
      <dgm:prSet/>
      <dgm:spPr/>
      <dgm:t>
        <a:bodyPr/>
        <a:lstStyle/>
        <a:p>
          <a:endParaRPr lang="en-AU"/>
        </a:p>
      </dgm:t>
    </dgm:pt>
    <dgm:pt modelId="{66530E16-9A21-4C2A-94D1-53C03B2B06DE}">
      <dgm:prSet phldrT="[Text]" custT="1"/>
      <dgm:spPr/>
      <dgm:t>
        <a:bodyPr/>
        <a:lstStyle/>
        <a:p>
          <a:pPr algn="ctr"/>
          <a:r>
            <a:rPr lang="en-AU" sz="1400" b="1" dirty="0">
              <a:latin typeface="Arial" panose="020B0604020202020204" pitchFamily="34" charset="0"/>
              <a:cs typeface="Arial" panose="020B0604020202020204" pitchFamily="34" charset="0"/>
            </a:rPr>
            <a:t>Step 2: Send approved Drafting Instructions to Parliamentary Counsel for adequacy</a:t>
          </a:r>
        </a:p>
      </dgm:t>
    </dgm:pt>
    <dgm:pt modelId="{13CF515F-6BFB-431D-9BFA-4E3480D15CE4}" type="parTrans" cxnId="{DE4CB7D9-8BA2-46D3-B9FD-9BF93AB26624}">
      <dgm:prSet/>
      <dgm:spPr/>
      <dgm:t>
        <a:bodyPr/>
        <a:lstStyle/>
        <a:p>
          <a:endParaRPr lang="en-AU"/>
        </a:p>
      </dgm:t>
    </dgm:pt>
    <dgm:pt modelId="{5F6DE3D1-9011-4573-9C04-DD82D405467A}" type="sibTrans" cxnId="{DE4CB7D9-8BA2-46D3-B9FD-9BF93AB26624}">
      <dgm:prSet/>
      <dgm:spPr/>
      <dgm:t>
        <a:bodyPr/>
        <a:lstStyle/>
        <a:p>
          <a:endParaRPr lang="en-AU"/>
        </a:p>
      </dgm:t>
    </dgm:pt>
    <dgm:pt modelId="{4CB09335-89E3-4C58-B232-983AC2CE934F}">
      <dgm:prSet phldrT="[Text]" custT="1"/>
      <dgm:spPr/>
      <dgm:t>
        <a:bodyPr/>
        <a:lstStyle/>
        <a:p>
          <a:pPr algn="ctr"/>
          <a:r>
            <a:rPr lang="en-AU" sz="1400" b="1" dirty="0">
              <a:latin typeface="Arial" panose="020B0604020202020204" pitchFamily="34" charset="0"/>
              <a:cs typeface="Arial" panose="020B0604020202020204" pitchFamily="34" charset="0"/>
            </a:rPr>
            <a:t>Step 3: When submission is signed by A-G, lodge with Cabinet for circulation to other departments/ ministries</a:t>
          </a:r>
        </a:p>
      </dgm:t>
    </dgm:pt>
    <dgm:pt modelId="{B357FED6-138F-4E8C-9D12-B8818D606957}" type="parTrans" cxnId="{885A5344-B1CE-484A-9B46-EBDF471E24ED}">
      <dgm:prSet/>
      <dgm:spPr/>
      <dgm:t>
        <a:bodyPr/>
        <a:lstStyle/>
        <a:p>
          <a:endParaRPr lang="en-AU"/>
        </a:p>
      </dgm:t>
    </dgm:pt>
    <dgm:pt modelId="{91F73750-EEA0-4266-B76C-81134C9BCE0B}" type="sibTrans" cxnId="{885A5344-B1CE-484A-9B46-EBDF471E24ED}">
      <dgm:prSet/>
      <dgm:spPr/>
      <dgm:t>
        <a:bodyPr/>
        <a:lstStyle/>
        <a:p>
          <a:endParaRPr lang="en-AU"/>
        </a:p>
      </dgm:t>
    </dgm:pt>
    <dgm:pt modelId="{F7503C67-FB67-4573-824B-1881FF0301FF}">
      <dgm:prSet phldrT="[Text]" custT="1"/>
      <dgm:spPr/>
      <dgm:t>
        <a:bodyPr/>
        <a:lstStyle/>
        <a:p>
          <a:pPr algn="ctr"/>
          <a:r>
            <a:rPr lang="en-AU" sz="1400" b="1" dirty="0">
              <a:latin typeface="Arial" panose="020B0604020202020204" pitchFamily="34" charset="0"/>
              <a:cs typeface="Arial" panose="020B0604020202020204" pitchFamily="34" charset="0"/>
            </a:rPr>
            <a:t>Step 4: Update final draft to include feedback from departments and get Secretary/A-G sign-offs again</a:t>
          </a:r>
        </a:p>
      </dgm:t>
    </dgm:pt>
    <dgm:pt modelId="{CBAB7807-CDC3-4079-8B9B-B4F01E307333}" type="parTrans" cxnId="{85241D60-B2ED-4484-8452-3D8307B5E4C0}">
      <dgm:prSet/>
      <dgm:spPr/>
      <dgm:t>
        <a:bodyPr/>
        <a:lstStyle/>
        <a:p>
          <a:endParaRPr lang="en-AU"/>
        </a:p>
      </dgm:t>
    </dgm:pt>
    <dgm:pt modelId="{F3DFCFDB-9A10-4174-9E3B-1E382481C379}" type="sibTrans" cxnId="{85241D60-B2ED-4484-8452-3D8307B5E4C0}">
      <dgm:prSet/>
      <dgm:spPr/>
      <dgm:t>
        <a:bodyPr/>
        <a:lstStyle/>
        <a:p>
          <a:endParaRPr lang="en-AU"/>
        </a:p>
      </dgm:t>
    </dgm:pt>
    <dgm:pt modelId="{5F0EE487-4634-437B-BAF0-C1F4FA747A49}">
      <dgm:prSet phldrT="[Text]" custT="1"/>
      <dgm:spPr/>
      <dgm:t>
        <a:bodyPr/>
        <a:lstStyle/>
        <a:p>
          <a:pPr algn="ctr"/>
          <a:r>
            <a:rPr lang="en-AU" sz="1400" b="1" dirty="0">
              <a:latin typeface="Arial" panose="020B0604020202020204" pitchFamily="34" charset="0"/>
              <a:cs typeface="Arial" panose="020B0604020202020204" pitchFamily="34" charset="0"/>
            </a:rPr>
            <a:t>Step 5: Lodge final submission with Cabinet Secretariat</a:t>
          </a:r>
          <a:endParaRPr lang="en-AU" sz="1400" b="1" u="sng" dirty="0"/>
        </a:p>
      </dgm:t>
    </dgm:pt>
    <dgm:pt modelId="{1A0CD520-DDD2-4420-81CB-1FF3EB5C4B44}" type="parTrans" cxnId="{E0D640A7-8094-4D55-A7DA-5692539912F6}">
      <dgm:prSet/>
      <dgm:spPr/>
      <dgm:t>
        <a:bodyPr/>
        <a:lstStyle/>
        <a:p>
          <a:endParaRPr lang="en-AU"/>
        </a:p>
      </dgm:t>
    </dgm:pt>
    <dgm:pt modelId="{BC0369B3-D483-45B6-85FA-FE4A1A5FF91E}" type="sibTrans" cxnId="{E0D640A7-8094-4D55-A7DA-5692539912F6}">
      <dgm:prSet/>
      <dgm:spPr/>
      <dgm:t>
        <a:bodyPr/>
        <a:lstStyle/>
        <a:p>
          <a:endParaRPr lang="en-AU"/>
        </a:p>
      </dgm:t>
    </dgm:pt>
    <dgm:pt modelId="{E543DDC4-4D8B-4E9C-BE0F-82ED76FAC01D}">
      <dgm:prSet phldrT="[Text]" custT="1"/>
      <dgm:spPr/>
      <dgm:t>
        <a:bodyPr/>
        <a:lstStyle/>
        <a:p>
          <a:pPr algn="ctr"/>
          <a:r>
            <a:rPr lang="en-AU" sz="1400" b="1" dirty="0">
              <a:latin typeface="Arial" panose="020B0604020202020204" pitchFamily="34" charset="0"/>
              <a:cs typeface="Arial" panose="020B0604020202020204" pitchFamily="34" charset="0"/>
            </a:rPr>
            <a:t>Step 6: Prepare speaking notes and a one-page briefing note </a:t>
          </a:r>
          <a:br>
            <a:rPr lang="en-AU" sz="1400" b="1" dirty="0">
              <a:latin typeface="Arial" panose="020B0604020202020204" pitchFamily="34" charset="0"/>
              <a:cs typeface="Arial" panose="020B0604020202020204" pitchFamily="34" charset="0"/>
            </a:rPr>
          </a:br>
          <a:r>
            <a:rPr lang="en-AU" sz="1400" b="1" dirty="0">
              <a:latin typeface="Arial" panose="020B0604020202020204" pitchFamily="34" charset="0"/>
              <a:cs typeface="Arial" panose="020B0604020202020204" pitchFamily="34" charset="0"/>
            </a:rPr>
            <a:t>for Attorney-General</a:t>
          </a:r>
        </a:p>
      </dgm:t>
    </dgm:pt>
    <dgm:pt modelId="{BCB88A28-23A0-4D6B-BA72-549612E66648}" type="parTrans" cxnId="{86C01016-2C88-4A2F-A55C-0FAFB57881F5}">
      <dgm:prSet/>
      <dgm:spPr/>
      <dgm:t>
        <a:bodyPr/>
        <a:lstStyle/>
        <a:p>
          <a:endParaRPr lang="en-AU"/>
        </a:p>
      </dgm:t>
    </dgm:pt>
    <dgm:pt modelId="{C03DCEA0-8676-4044-B0FF-DB6FF4FA0A4F}" type="sibTrans" cxnId="{86C01016-2C88-4A2F-A55C-0FAFB57881F5}">
      <dgm:prSet/>
      <dgm:spPr/>
      <dgm:t>
        <a:bodyPr/>
        <a:lstStyle/>
        <a:p>
          <a:endParaRPr lang="en-AU"/>
        </a:p>
      </dgm:t>
    </dgm:pt>
    <dgm:pt modelId="{BF127B86-AD2F-42E7-A2ED-9C53804C4C5E}">
      <dgm:prSet phldrT="[Text]" custT="1"/>
      <dgm:spPr/>
      <dgm:t>
        <a:bodyPr/>
        <a:lstStyle/>
        <a:p>
          <a:pPr algn="ctr"/>
          <a:r>
            <a:rPr lang="en-AU" sz="1400" b="1" dirty="0">
              <a:latin typeface="Arial" panose="020B0604020202020204" pitchFamily="34" charset="0"/>
              <a:cs typeface="Arial" panose="020B0604020202020204" pitchFamily="34" charset="0"/>
            </a:rPr>
            <a:t>Step 7: Consideration by Cabinet to approve drafting of a Bill</a:t>
          </a:r>
          <a:endParaRPr lang="en-AU" sz="1400" b="1" u="sng" dirty="0">
            <a:latin typeface="Arial" panose="020B0604020202020204" pitchFamily="34" charset="0"/>
            <a:cs typeface="Arial" panose="020B0604020202020204" pitchFamily="34" charset="0"/>
          </a:endParaRPr>
        </a:p>
      </dgm:t>
    </dgm:pt>
    <dgm:pt modelId="{756BA6A0-EE68-47B7-90AB-0405E47509A4}" type="parTrans" cxnId="{90F70E75-BD40-433C-B188-ED0D89C2DC69}">
      <dgm:prSet/>
      <dgm:spPr/>
      <dgm:t>
        <a:bodyPr/>
        <a:lstStyle/>
        <a:p>
          <a:endParaRPr lang="en-AU"/>
        </a:p>
      </dgm:t>
    </dgm:pt>
    <dgm:pt modelId="{8B9CE1FF-284C-49C8-A08A-754286720CAB}" type="sibTrans" cxnId="{90F70E75-BD40-433C-B188-ED0D89C2DC69}">
      <dgm:prSet/>
      <dgm:spPr/>
      <dgm:t>
        <a:bodyPr/>
        <a:lstStyle/>
        <a:p>
          <a:endParaRPr lang="en-AU"/>
        </a:p>
      </dgm:t>
    </dgm:pt>
    <dgm:pt modelId="{B2E00846-843C-4823-88BA-12A2C2DAA320}">
      <dgm:prSet phldrT="[Text]" custT="1"/>
      <dgm:spPr/>
      <dgm:t>
        <a:bodyPr/>
        <a:lstStyle/>
        <a:p>
          <a:pPr algn="ctr"/>
          <a:r>
            <a:rPr lang="en-AU" sz="1600" b="1" dirty="0">
              <a:latin typeface="Arial" panose="020B0604020202020204" pitchFamily="34" charset="0"/>
              <a:cs typeface="Arial" panose="020B0604020202020204" pitchFamily="34" charset="0"/>
            </a:rPr>
            <a:t>Step 8: Work with Parliamentary Counsel to draft the legislation according to approved drafting instructions (an iterative process)</a:t>
          </a:r>
          <a:endParaRPr lang="en-AU" sz="1200" b="1" u="sng" dirty="0">
            <a:latin typeface="Arial" panose="020B0604020202020204" pitchFamily="34" charset="0"/>
            <a:cs typeface="Arial" panose="020B0604020202020204" pitchFamily="34" charset="0"/>
          </a:endParaRPr>
        </a:p>
      </dgm:t>
    </dgm:pt>
    <dgm:pt modelId="{E0961607-5C39-456A-99F0-0B866677A54C}" type="parTrans" cxnId="{006AD780-5EF5-4617-AE32-6F4347E4032B}">
      <dgm:prSet/>
      <dgm:spPr/>
      <dgm:t>
        <a:bodyPr/>
        <a:lstStyle/>
        <a:p>
          <a:endParaRPr lang="en-AU"/>
        </a:p>
      </dgm:t>
    </dgm:pt>
    <dgm:pt modelId="{151A6B6D-3B8D-4F45-BA05-DD5728168725}" type="sibTrans" cxnId="{006AD780-5EF5-4617-AE32-6F4347E4032B}">
      <dgm:prSet/>
      <dgm:spPr/>
      <dgm:t>
        <a:bodyPr/>
        <a:lstStyle/>
        <a:p>
          <a:endParaRPr lang="en-AU"/>
        </a:p>
      </dgm:t>
    </dgm:pt>
    <dgm:pt modelId="{B1EAD6C0-D84E-4F8F-9739-179CADA7DDBA}">
      <dgm:prSet custT="1"/>
      <dgm:spPr/>
      <dgm:t>
        <a:bodyPr/>
        <a:lstStyle/>
        <a:p>
          <a:pPr algn="ctr"/>
          <a:r>
            <a:rPr lang="en-AU" sz="1400" b="1" dirty="0">
              <a:latin typeface="Arial" panose="020B0604020202020204" pitchFamily="34" charset="0"/>
              <a:cs typeface="Arial" panose="020B0604020202020204" pitchFamily="34" charset="0"/>
            </a:rPr>
            <a:t>Step 9: Consult with stakeholders on policy and draft legislation</a:t>
          </a:r>
          <a:endParaRPr lang="en-AU" sz="1400" b="1" u="sng" dirty="0">
            <a:latin typeface="Arial" panose="020B0604020202020204" pitchFamily="34" charset="0"/>
            <a:cs typeface="Arial" panose="020B0604020202020204" pitchFamily="34" charset="0"/>
          </a:endParaRPr>
        </a:p>
      </dgm:t>
    </dgm:pt>
    <dgm:pt modelId="{843C78E7-A65D-4C9B-B62B-2C1A94A69F96}" type="parTrans" cxnId="{C37E8BBA-6E0D-4B78-A469-8599EF9925C9}">
      <dgm:prSet/>
      <dgm:spPr/>
      <dgm:t>
        <a:bodyPr/>
        <a:lstStyle/>
        <a:p>
          <a:endParaRPr lang="en-AU"/>
        </a:p>
      </dgm:t>
    </dgm:pt>
    <dgm:pt modelId="{5E2C74FE-6ED7-435E-A79E-54F27C5B64FF}" type="sibTrans" cxnId="{C37E8BBA-6E0D-4B78-A469-8599EF9925C9}">
      <dgm:prSet/>
      <dgm:spPr/>
      <dgm:t>
        <a:bodyPr/>
        <a:lstStyle/>
        <a:p>
          <a:endParaRPr lang="en-AU"/>
        </a:p>
      </dgm:t>
    </dgm:pt>
    <dgm:pt modelId="{B89D3F86-1899-4497-93AD-ED12FDF77F45}">
      <dgm:prSet custT="1"/>
      <dgm:spPr/>
      <dgm:t>
        <a:bodyPr/>
        <a:lstStyle/>
        <a:p>
          <a:pPr algn="ctr"/>
          <a:r>
            <a:rPr lang="en-AU" sz="1400" b="1" dirty="0">
              <a:latin typeface="Arial" panose="020B0604020202020204" pitchFamily="34" charset="0"/>
              <a:cs typeface="Arial" panose="020B0604020202020204" pitchFamily="34" charset="0"/>
            </a:rPr>
            <a:t>Step 11: Prepare second reading, explanatory memorandum and statement of compatibility </a:t>
          </a:r>
          <a:endParaRPr lang="en-AU" sz="1400" dirty="0"/>
        </a:p>
      </dgm:t>
    </dgm:pt>
    <dgm:pt modelId="{E79FAE41-6605-4E09-A890-2D9BCCE1C008}" type="parTrans" cxnId="{78821810-03C9-42D0-9354-B4361C44FBD3}">
      <dgm:prSet/>
      <dgm:spPr/>
      <dgm:t>
        <a:bodyPr/>
        <a:lstStyle/>
        <a:p>
          <a:endParaRPr lang="en-AU"/>
        </a:p>
      </dgm:t>
    </dgm:pt>
    <dgm:pt modelId="{234C4AD4-CFE6-4CF9-80C6-9AB3694D86A4}" type="sibTrans" cxnId="{78821810-03C9-42D0-9354-B4361C44FBD3}">
      <dgm:prSet/>
      <dgm:spPr/>
      <dgm:t>
        <a:bodyPr/>
        <a:lstStyle/>
        <a:p>
          <a:endParaRPr lang="en-AU"/>
        </a:p>
      </dgm:t>
    </dgm:pt>
    <dgm:pt modelId="{B2B240A6-6F4E-4741-8D8C-7F33EA25BE50}">
      <dgm:prSet custT="1"/>
      <dgm:spPr/>
      <dgm:t>
        <a:bodyPr/>
        <a:lstStyle/>
        <a:p>
          <a:pPr algn="ctr"/>
          <a:r>
            <a:rPr lang="en-AU" sz="1400" b="1" dirty="0">
              <a:latin typeface="Arial" panose="020B0604020202020204" pitchFamily="34" charset="0"/>
              <a:cs typeface="Arial" panose="020B0604020202020204" pitchFamily="34" charset="0"/>
            </a:rPr>
            <a:t>Step 12: Support passage through Parliament</a:t>
          </a:r>
          <a:endParaRPr lang="en-AU" sz="1400" b="0" u="sng" dirty="0">
            <a:latin typeface="Arial" panose="020B0604020202020204" pitchFamily="34" charset="0"/>
            <a:cs typeface="Arial" panose="020B0604020202020204" pitchFamily="34" charset="0"/>
          </a:endParaRPr>
        </a:p>
      </dgm:t>
    </dgm:pt>
    <dgm:pt modelId="{DA20FBA0-F554-4E15-BE55-AA54C613D7E3}" type="parTrans" cxnId="{803FE637-511F-4F6E-BC67-F8683E4EE435}">
      <dgm:prSet/>
      <dgm:spPr/>
      <dgm:t>
        <a:bodyPr/>
        <a:lstStyle/>
        <a:p>
          <a:endParaRPr lang="en-AU"/>
        </a:p>
      </dgm:t>
    </dgm:pt>
    <dgm:pt modelId="{A542A22C-E22E-4E25-AF68-54B6F7C334B5}" type="sibTrans" cxnId="{803FE637-511F-4F6E-BC67-F8683E4EE435}">
      <dgm:prSet/>
      <dgm:spPr/>
      <dgm:t>
        <a:bodyPr/>
        <a:lstStyle/>
        <a:p>
          <a:endParaRPr lang="en-AU"/>
        </a:p>
      </dgm:t>
    </dgm:pt>
    <dgm:pt modelId="{033497AA-1B29-4E22-B1AB-A9D31EA5A016}">
      <dgm:prSet custT="1"/>
      <dgm:spPr/>
      <dgm:t>
        <a:bodyPr/>
        <a:lstStyle/>
        <a:p>
          <a:r>
            <a:rPr lang="en-AU" sz="1400" b="1" dirty="0">
              <a:latin typeface="Arial" panose="020B0604020202020204" pitchFamily="34" charset="0"/>
              <a:cs typeface="Arial" panose="020B0604020202020204" pitchFamily="34" charset="0"/>
            </a:rPr>
            <a:t>Step 10: Repeat steps 1 to 7 to present the Bill to Cabinet</a:t>
          </a:r>
        </a:p>
      </dgm:t>
    </dgm:pt>
    <dgm:pt modelId="{AF6A3CB2-48D8-4794-B1FF-262D69DD2D7F}" type="parTrans" cxnId="{CE02217E-DEA6-4A30-85FB-66D39801FA8C}">
      <dgm:prSet/>
      <dgm:spPr/>
      <dgm:t>
        <a:bodyPr/>
        <a:lstStyle/>
        <a:p>
          <a:endParaRPr lang="en-AU"/>
        </a:p>
      </dgm:t>
    </dgm:pt>
    <dgm:pt modelId="{70EED2DC-BC9F-47D3-BE0E-E3B6ABBEC001}" type="sibTrans" cxnId="{CE02217E-DEA6-4A30-85FB-66D39801FA8C}">
      <dgm:prSet/>
      <dgm:spPr/>
      <dgm:t>
        <a:bodyPr/>
        <a:lstStyle/>
        <a:p>
          <a:endParaRPr lang="en-AU"/>
        </a:p>
      </dgm:t>
    </dgm:pt>
    <dgm:pt modelId="{62ADB3A6-051A-4DBF-9956-A7828D3DB5F9}" type="pres">
      <dgm:prSet presAssocID="{474C05D9-C767-4E66-A7FB-9387E945043D}" presName="Name0" presStyleCnt="0">
        <dgm:presLayoutVars>
          <dgm:dir/>
          <dgm:resizeHandles val="exact"/>
        </dgm:presLayoutVars>
      </dgm:prSet>
      <dgm:spPr/>
    </dgm:pt>
    <dgm:pt modelId="{7A92F4AF-1F0E-4B8F-83F2-94F11B0B011A}" type="pres">
      <dgm:prSet presAssocID="{70E3761C-8AC3-414B-88FF-187C18512924}" presName="node" presStyleLbl="node1" presStyleIdx="0" presStyleCnt="12" custLinFactNeighborX="1023" custLinFactNeighborY="-102">
        <dgm:presLayoutVars>
          <dgm:bulletEnabled val="1"/>
        </dgm:presLayoutVars>
      </dgm:prSet>
      <dgm:spPr/>
    </dgm:pt>
    <dgm:pt modelId="{22EC87ED-4E37-4330-A2B8-77C62A119076}" type="pres">
      <dgm:prSet presAssocID="{9C1F78CD-6DB2-4D1C-87DA-112DDD45E778}" presName="sibTrans" presStyleLbl="sibTrans1D1" presStyleIdx="0" presStyleCnt="11"/>
      <dgm:spPr/>
    </dgm:pt>
    <dgm:pt modelId="{C418326B-FABD-4BBF-A22B-3EE9288AC3D7}" type="pres">
      <dgm:prSet presAssocID="{9C1F78CD-6DB2-4D1C-87DA-112DDD45E778}" presName="connectorText" presStyleLbl="sibTrans1D1" presStyleIdx="0" presStyleCnt="11"/>
      <dgm:spPr/>
    </dgm:pt>
    <dgm:pt modelId="{F791F619-EACA-4DD0-B259-4F90B69720A0}" type="pres">
      <dgm:prSet presAssocID="{66530E16-9A21-4C2A-94D1-53C03B2B06DE}" presName="node" presStyleLbl="node1" presStyleIdx="1" presStyleCnt="12">
        <dgm:presLayoutVars>
          <dgm:bulletEnabled val="1"/>
        </dgm:presLayoutVars>
      </dgm:prSet>
      <dgm:spPr/>
    </dgm:pt>
    <dgm:pt modelId="{AAC73448-0682-4A6B-9B65-50B520C52C0F}" type="pres">
      <dgm:prSet presAssocID="{5F6DE3D1-9011-4573-9C04-DD82D405467A}" presName="sibTrans" presStyleLbl="sibTrans1D1" presStyleIdx="1" presStyleCnt="11"/>
      <dgm:spPr/>
    </dgm:pt>
    <dgm:pt modelId="{C75EE40D-E066-4433-8D79-2E6D744415C7}" type="pres">
      <dgm:prSet presAssocID="{5F6DE3D1-9011-4573-9C04-DD82D405467A}" presName="connectorText" presStyleLbl="sibTrans1D1" presStyleIdx="1" presStyleCnt="11"/>
      <dgm:spPr/>
    </dgm:pt>
    <dgm:pt modelId="{69AFF92D-3335-4ED4-94D9-65B0942B2C93}" type="pres">
      <dgm:prSet presAssocID="{4CB09335-89E3-4C58-B232-983AC2CE934F}" presName="node" presStyleLbl="node1" presStyleIdx="2" presStyleCnt="12">
        <dgm:presLayoutVars>
          <dgm:bulletEnabled val="1"/>
        </dgm:presLayoutVars>
      </dgm:prSet>
      <dgm:spPr/>
    </dgm:pt>
    <dgm:pt modelId="{7400EDEE-3995-4D1F-851E-D12EEC2FD575}" type="pres">
      <dgm:prSet presAssocID="{91F73750-EEA0-4266-B76C-81134C9BCE0B}" presName="sibTrans" presStyleLbl="sibTrans1D1" presStyleIdx="2" presStyleCnt="11"/>
      <dgm:spPr/>
    </dgm:pt>
    <dgm:pt modelId="{90FF3540-EF62-4A33-AC20-134F585BDAAA}" type="pres">
      <dgm:prSet presAssocID="{91F73750-EEA0-4266-B76C-81134C9BCE0B}" presName="connectorText" presStyleLbl="sibTrans1D1" presStyleIdx="2" presStyleCnt="11"/>
      <dgm:spPr/>
    </dgm:pt>
    <dgm:pt modelId="{1295BE6A-CB45-4818-B4A4-454B91AE5ADF}" type="pres">
      <dgm:prSet presAssocID="{F7503C67-FB67-4573-824B-1881FF0301FF}" presName="node" presStyleLbl="node1" presStyleIdx="3" presStyleCnt="12">
        <dgm:presLayoutVars>
          <dgm:bulletEnabled val="1"/>
        </dgm:presLayoutVars>
      </dgm:prSet>
      <dgm:spPr/>
    </dgm:pt>
    <dgm:pt modelId="{B38F8FF3-0C70-4E70-99D0-3C40A7B4E098}" type="pres">
      <dgm:prSet presAssocID="{F3DFCFDB-9A10-4174-9E3B-1E382481C379}" presName="sibTrans" presStyleLbl="sibTrans1D1" presStyleIdx="3" presStyleCnt="11"/>
      <dgm:spPr/>
    </dgm:pt>
    <dgm:pt modelId="{7AC09475-B5B1-45B9-A151-559CCEB61F0F}" type="pres">
      <dgm:prSet presAssocID="{F3DFCFDB-9A10-4174-9E3B-1E382481C379}" presName="connectorText" presStyleLbl="sibTrans1D1" presStyleIdx="3" presStyleCnt="11"/>
      <dgm:spPr/>
    </dgm:pt>
    <dgm:pt modelId="{88F92D7F-797E-4535-AEAA-3E8FB66DF08B}" type="pres">
      <dgm:prSet presAssocID="{5F0EE487-4634-437B-BAF0-C1F4FA747A49}" presName="node" presStyleLbl="node1" presStyleIdx="4" presStyleCnt="12">
        <dgm:presLayoutVars>
          <dgm:bulletEnabled val="1"/>
        </dgm:presLayoutVars>
      </dgm:prSet>
      <dgm:spPr/>
    </dgm:pt>
    <dgm:pt modelId="{F32338C1-8FCC-40A2-9B62-1B3114A8A271}" type="pres">
      <dgm:prSet presAssocID="{BC0369B3-D483-45B6-85FA-FE4A1A5FF91E}" presName="sibTrans" presStyleLbl="sibTrans1D1" presStyleIdx="4" presStyleCnt="11"/>
      <dgm:spPr/>
    </dgm:pt>
    <dgm:pt modelId="{2CC5E27A-32C9-4B1D-A174-86B7A67EB00D}" type="pres">
      <dgm:prSet presAssocID="{BC0369B3-D483-45B6-85FA-FE4A1A5FF91E}" presName="connectorText" presStyleLbl="sibTrans1D1" presStyleIdx="4" presStyleCnt="11"/>
      <dgm:spPr/>
    </dgm:pt>
    <dgm:pt modelId="{3BDCC18D-096B-4205-A5B1-0CA181CB589D}" type="pres">
      <dgm:prSet presAssocID="{E543DDC4-4D8B-4E9C-BE0F-82ED76FAC01D}" presName="node" presStyleLbl="node1" presStyleIdx="5" presStyleCnt="12">
        <dgm:presLayoutVars>
          <dgm:bulletEnabled val="1"/>
        </dgm:presLayoutVars>
      </dgm:prSet>
      <dgm:spPr/>
    </dgm:pt>
    <dgm:pt modelId="{8B6A12D3-5C30-4B64-95D9-2C848131192E}" type="pres">
      <dgm:prSet presAssocID="{C03DCEA0-8676-4044-B0FF-DB6FF4FA0A4F}" presName="sibTrans" presStyleLbl="sibTrans1D1" presStyleIdx="5" presStyleCnt="11"/>
      <dgm:spPr/>
    </dgm:pt>
    <dgm:pt modelId="{E68890A9-7C59-47D3-A844-BCBC9018ED9C}" type="pres">
      <dgm:prSet presAssocID="{C03DCEA0-8676-4044-B0FF-DB6FF4FA0A4F}" presName="connectorText" presStyleLbl="sibTrans1D1" presStyleIdx="5" presStyleCnt="11"/>
      <dgm:spPr/>
    </dgm:pt>
    <dgm:pt modelId="{972C46C0-1094-4702-93EA-9728314C311C}" type="pres">
      <dgm:prSet presAssocID="{BF127B86-AD2F-42E7-A2ED-9C53804C4C5E}" presName="node" presStyleLbl="node1" presStyleIdx="6" presStyleCnt="12">
        <dgm:presLayoutVars>
          <dgm:bulletEnabled val="1"/>
        </dgm:presLayoutVars>
      </dgm:prSet>
      <dgm:spPr/>
    </dgm:pt>
    <dgm:pt modelId="{D78E6350-E06F-4A32-AD17-6019B7F81CBC}" type="pres">
      <dgm:prSet presAssocID="{8B9CE1FF-284C-49C8-A08A-754286720CAB}" presName="sibTrans" presStyleLbl="sibTrans1D1" presStyleIdx="6" presStyleCnt="11"/>
      <dgm:spPr/>
    </dgm:pt>
    <dgm:pt modelId="{0BFBC4BC-DA37-4564-814E-5196521B6FAE}" type="pres">
      <dgm:prSet presAssocID="{8B9CE1FF-284C-49C8-A08A-754286720CAB}" presName="connectorText" presStyleLbl="sibTrans1D1" presStyleIdx="6" presStyleCnt="11"/>
      <dgm:spPr/>
    </dgm:pt>
    <dgm:pt modelId="{9264EAAC-8C06-47D2-B1DE-07FC39ECB06F}" type="pres">
      <dgm:prSet presAssocID="{B2E00846-843C-4823-88BA-12A2C2DAA320}" presName="node" presStyleLbl="node1" presStyleIdx="7" presStyleCnt="12">
        <dgm:presLayoutVars>
          <dgm:bulletEnabled val="1"/>
        </dgm:presLayoutVars>
      </dgm:prSet>
      <dgm:spPr/>
    </dgm:pt>
    <dgm:pt modelId="{62A6BCF2-9DA5-4902-B49A-3125DBE9758E}" type="pres">
      <dgm:prSet presAssocID="{151A6B6D-3B8D-4F45-BA05-DD5728168725}" presName="sibTrans" presStyleLbl="sibTrans1D1" presStyleIdx="7" presStyleCnt="11"/>
      <dgm:spPr/>
    </dgm:pt>
    <dgm:pt modelId="{8248A90C-9504-4956-8C03-F2AB8A7E09A9}" type="pres">
      <dgm:prSet presAssocID="{151A6B6D-3B8D-4F45-BA05-DD5728168725}" presName="connectorText" presStyleLbl="sibTrans1D1" presStyleIdx="7" presStyleCnt="11"/>
      <dgm:spPr/>
    </dgm:pt>
    <dgm:pt modelId="{2BBB3197-DA10-400F-B612-9ABDCB520130}" type="pres">
      <dgm:prSet presAssocID="{B1EAD6C0-D84E-4F8F-9739-179CADA7DDBA}" presName="node" presStyleLbl="node1" presStyleIdx="8" presStyleCnt="12">
        <dgm:presLayoutVars>
          <dgm:bulletEnabled val="1"/>
        </dgm:presLayoutVars>
      </dgm:prSet>
      <dgm:spPr/>
    </dgm:pt>
    <dgm:pt modelId="{D9699485-B96A-485B-A273-A74A6D832F9C}" type="pres">
      <dgm:prSet presAssocID="{5E2C74FE-6ED7-435E-A79E-54F27C5B64FF}" presName="sibTrans" presStyleLbl="sibTrans1D1" presStyleIdx="8" presStyleCnt="11"/>
      <dgm:spPr/>
    </dgm:pt>
    <dgm:pt modelId="{5DE27EA8-C617-4D1F-92C1-9565254A0343}" type="pres">
      <dgm:prSet presAssocID="{5E2C74FE-6ED7-435E-A79E-54F27C5B64FF}" presName="connectorText" presStyleLbl="sibTrans1D1" presStyleIdx="8" presStyleCnt="11"/>
      <dgm:spPr/>
    </dgm:pt>
    <dgm:pt modelId="{254E8D36-7F5B-4CE8-AB87-250821A77C58}" type="pres">
      <dgm:prSet presAssocID="{033497AA-1B29-4E22-B1AB-A9D31EA5A016}" presName="node" presStyleLbl="node1" presStyleIdx="9" presStyleCnt="12">
        <dgm:presLayoutVars>
          <dgm:bulletEnabled val="1"/>
        </dgm:presLayoutVars>
      </dgm:prSet>
      <dgm:spPr/>
    </dgm:pt>
    <dgm:pt modelId="{3B52B613-D036-4F85-8ECF-3F79DC879D46}" type="pres">
      <dgm:prSet presAssocID="{70EED2DC-BC9F-47D3-BE0E-E3B6ABBEC001}" presName="sibTrans" presStyleLbl="sibTrans1D1" presStyleIdx="9" presStyleCnt="11"/>
      <dgm:spPr/>
    </dgm:pt>
    <dgm:pt modelId="{9CE590E9-19B0-42B6-B6B8-2AD021ABD3A9}" type="pres">
      <dgm:prSet presAssocID="{70EED2DC-BC9F-47D3-BE0E-E3B6ABBEC001}" presName="connectorText" presStyleLbl="sibTrans1D1" presStyleIdx="9" presStyleCnt="11"/>
      <dgm:spPr/>
    </dgm:pt>
    <dgm:pt modelId="{67042ED4-1E95-44E9-9344-14C30BD09FB9}" type="pres">
      <dgm:prSet presAssocID="{B89D3F86-1899-4497-93AD-ED12FDF77F45}" presName="node" presStyleLbl="node1" presStyleIdx="10" presStyleCnt="12">
        <dgm:presLayoutVars>
          <dgm:bulletEnabled val="1"/>
        </dgm:presLayoutVars>
      </dgm:prSet>
      <dgm:spPr/>
    </dgm:pt>
    <dgm:pt modelId="{8CC59EC7-8E8D-4229-941A-F7EA9ADCD1DA}" type="pres">
      <dgm:prSet presAssocID="{234C4AD4-CFE6-4CF9-80C6-9AB3694D86A4}" presName="sibTrans" presStyleLbl="sibTrans1D1" presStyleIdx="10" presStyleCnt="11"/>
      <dgm:spPr/>
    </dgm:pt>
    <dgm:pt modelId="{7815F1EC-CDFE-419C-9E68-026639FA5598}" type="pres">
      <dgm:prSet presAssocID="{234C4AD4-CFE6-4CF9-80C6-9AB3694D86A4}" presName="connectorText" presStyleLbl="sibTrans1D1" presStyleIdx="10" presStyleCnt="11"/>
      <dgm:spPr/>
    </dgm:pt>
    <dgm:pt modelId="{90CFF20A-895B-4CDB-BA8F-6547245CF388}" type="pres">
      <dgm:prSet presAssocID="{B2B240A6-6F4E-4741-8D8C-7F33EA25BE50}" presName="node" presStyleLbl="node1" presStyleIdx="11" presStyleCnt="12">
        <dgm:presLayoutVars>
          <dgm:bulletEnabled val="1"/>
        </dgm:presLayoutVars>
      </dgm:prSet>
      <dgm:spPr/>
    </dgm:pt>
  </dgm:ptLst>
  <dgm:cxnLst>
    <dgm:cxn modelId="{AB076101-E2F5-4BD3-B4CC-66571BED2E05}" type="presOf" srcId="{8B9CE1FF-284C-49C8-A08A-754286720CAB}" destId="{D78E6350-E06F-4A32-AD17-6019B7F81CBC}" srcOrd="0" destOrd="0" presId="urn:microsoft.com/office/officeart/2005/8/layout/bProcess3"/>
    <dgm:cxn modelId="{E75E6A04-391B-4898-BF7F-C10D2D23C9D0}" type="presOf" srcId="{BF127B86-AD2F-42E7-A2ED-9C53804C4C5E}" destId="{972C46C0-1094-4702-93EA-9728314C311C}" srcOrd="0" destOrd="0" presId="urn:microsoft.com/office/officeart/2005/8/layout/bProcess3"/>
    <dgm:cxn modelId="{6B85BD06-2762-486E-8267-41BBCF20B1AB}" type="presOf" srcId="{B2E00846-843C-4823-88BA-12A2C2DAA320}" destId="{9264EAAC-8C06-47D2-B1DE-07FC39ECB06F}" srcOrd="0" destOrd="0" presId="urn:microsoft.com/office/officeart/2005/8/layout/bProcess3"/>
    <dgm:cxn modelId="{71076707-AA52-4BF6-89BB-FD0D6D3527C1}" type="presOf" srcId="{9C1F78CD-6DB2-4D1C-87DA-112DDD45E778}" destId="{C418326B-FABD-4BBF-A22B-3EE9288AC3D7}" srcOrd="1" destOrd="0" presId="urn:microsoft.com/office/officeart/2005/8/layout/bProcess3"/>
    <dgm:cxn modelId="{1629D908-7222-4652-B74C-BB33C8F4EC2A}" type="presOf" srcId="{C03DCEA0-8676-4044-B0FF-DB6FF4FA0A4F}" destId="{E68890A9-7C59-47D3-A844-BCBC9018ED9C}" srcOrd="1" destOrd="0" presId="urn:microsoft.com/office/officeart/2005/8/layout/bProcess3"/>
    <dgm:cxn modelId="{78821810-03C9-42D0-9354-B4361C44FBD3}" srcId="{474C05D9-C767-4E66-A7FB-9387E945043D}" destId="{B89D3F86-1899-4497-93AD-ED12FDF77F45}" srcOrd="10" destOrd="0" parTransId="{E79FAE41-6605-4E09-A890-2D9BCCE1C008}" sibTransId="{234C4AD4-CFE6-4CF9-80C6-9AB3694D86A4}"/>
    <dgm:cxn modelId="{AAD49215-5D78-4A06-AD45-14AD08E4B36C}" type="presOf" srcId="{5F6DE3D1-9011-4573-9C04-DD82D405467A}" destId="{C75EE40D-E066-4433-8D79-2E6D744415C7}" srcOrd="1" destOrd="0" presId="urn:microsoft.com/office/officeart/2005/8/layout/bProcess3"/>
    <dgm:cxn modelId="{86C01016-2C88-4A2F-A55C-0FAFB57881F5}" srcId="{474C05D9-C767-4E66-A7FB-9387E945043D}" destId="{E543DDC4-4D8B-4E9C-BE0F-82ED76FAC01D}" srcOrd="5" destOrd="0" parTransId="{BCB88A28-23A0-4D6B-BA72-549612E66648}" sibTransId="{C03DCEA0-8676-4044-B0FF-DB6FF4FA0A4F}"/>
    <dgm:cxn modelId="{54EE7D18-3478-437A-915D-8D9A3EBC8B9B}" type="presOf" srcId="{474C05D9-C767-4E66-A7FB-9387E945043D}" destId="{62ADB3A6-051A-4DBF-9956-A7828D3DB5F9}" srcOrd="0" destOrd="0" presId="urn:microsoft.com/office/officeart/2005/8/layout/bProcess3"/>
    <dgm:cxn modelId="{72E4DB1D-E3C2-4012-BC94-1120018B57B8}" srcId="{474C05D9-C767-4E66-A7FB-9387E945043D}" destId="{70E3761C-8AC3-414B-88FF-187C18512924}" srcOrd="0" destOrd="0" parTransId="{137B789B-FBB9-4DD4-AADC-5E0D25029D55}" sibTransId="{9C1F78CD-6DB2-4D1C-87DA-112DDD45E778}"/>
    <dgm:cxn modelId="{857D3F21-80AF-43A1-A4D0-480DB668AEAE}" type="presOf" srcId="{70EED2DC-BC9F-47D3-BE0E-E3B6ABBEC001}" destId="{9CE590E9-19B0-42B6-B6B8-2AD021ABD3A9}" srcOrd="1" destOrd="0" presId="urn:microsoft.com/office/officeart/2005/8/layout/bProcess3"/>
    <dgm:cxn modelId="{52677C26-7F26-4C35-BF63-C3834BA0BE24}" type="presOf" srcId="{F7503C67-FB67-4573-824B-1881FF0301FF}" destId="{1295BE6A-CB45-4818-B4A4-454B91AE5ADF}" srcOrd="0" destOrd="0" presId="urn:microsoft.com/office/officeart/2005/8/layout/bProcess3"/>
    <dgm:cxn modelId="{0DDF3B33-52D6-4829-B139-1550EFA479EE}" type="presOf" srcId="{8B9CE1FF-284C-49C8-A08A-754286720CAB}" destId="{0BFBC4BC-DA37-4564-814E-5196521B6FAE}" srcOrd="1" destOrd="0" presId="urn:microsoft.com/office/officeart/2005/8/layout/bProcess3"/>
    <dgm:cxn modelId="{803FE637-511F-4F6E-BC67-F8683E4EE435}" srcId="{474C05D9-C767-4E66-A7FB-9387E945043D}" destId="{B2B240A6-6F4E-4741-8D8C-7F33EA25BE50}" srcOrd="11" destOrd="0" parTransId="{DA20FBA0-F554-4E15-BE55-AA54C613D7E3}" sibTransId="{A542A22C-E22E-4E25-AF68-54B6F7C334B5}"/>
    <dgm:cxn modelId="{AD377439-7C61-4FEE-A9DC-04C3455928B9}" type="presOf" srcId="{4CB09335-89E3-4C58-B232-983AC2CE934F}" destId="{69AFF92D-3335-4ED4-94D9-65B0942B2C93}" srcOrd="0" destOrd="0" presId="urn:microsoft.com/office/officeart/2005/8/layout/bProcess3"/>
    <dgm:cxn modelId="{885A5344-B1CE-484A-9B46-EBDF471E24ED}" srcId="{474C05D9-C767-4E66-A7FB-9387E945043D}" destId="{4CB09335-89E3-4C58-B232-983AC2CE934F}" srcOrd="2" destOrd="0" parTransId="{B357FED6-138F-4E8C-9D12-B8818D606957}" sibTransId="{91F73750-EEA0-4266-B76C-81134C9BCE0B}"/>
    <dgm:cxn modelId="{E0A8A145-F8F9-43FE-9ED2-6F6D3F513D00}" type="presOf" srcId="{91F73750-EEA0-4266-B76C-81134C9BCE0B}" destId="{90FF3540-EF62-4A33-AC20-134F585BDAAA}" srcOrd="1" destOrd="0" presId="urn:microsoft.com/office/officeart/2005/8/layout/bProcess3"/>
    <dgm:cxn modelId="{19786346-2D30-4EB9-B328-28359165FD8F}" type="presOf" srcId="{70EED2DC-BC9F-47D3-BE0E-E3B6ABBEC001}" destId="{3B52B613-D036-4F85-8ECF-3F79DC879D46}" srcOrd="0" destOrd="0" presId="urn:microsoft.com/office/officeart/2005/8/layout/bProcess3"/>
    <dgm:cxn modelId="{312B5847-7017-4B13-8763-C51619B2D970}" type="presOf" srcId="{B1EAD6C0-D84E-4F8F-9739-179CADA7DDBA}" destId="{2BBB3197-DA10-400F-B612-9ABDCB520130}" srcOrd="0" destOrd="0" presId="urn:microsoft.com/office/officeart/2005/8/layout/bProcess3"/>
    <dgm:cxn modelId="{97D2444A-66DA-469F-99DA-C3FFD05CE43C}" type="presOf" srcId="{70E3761C-8AC3-414B-88FF-187C18512924}" destId="{7A92F4AF-1F0E-4B8F-83F2-94F11B0B011A}" srcOrd="0" destOrd="0" presId="urn:microsoft.com/office/officeart/2005/8/layout/bProcess3"/>
    <dgm:cxn modelId="{C84DC34A-4634-4277-B2EC-57670B1640A0}" type="presOf" srcId="{F3DFCFDB-9A10-4174-9E3B-1E382481C379}" destId="{7AC09475-B5B1-45B9-A151-559CCEB61F0F}" srcOrd="1" destOrd="0" presId="urn:microsoft.com/office/officeart/2005/8/layout/bProcess3"/>
    <dgm:cxn modelId="{15624B55-48C8-435B-BEEB-70FFC56C19C6}" type="presOf" srcId="{5F0EE487-4634-437B-BAF0-C1F4FA747A49}" destId="{88F92D7F-797E-4535-AEAA-3E8FB66DF08B}" srcOrd="0" destOrd="0" presId="urn:microsoft.com/office/officeart/2005/8/layout/bProcess3"/>
    <dgm:cxn modelId="{85241D60-B2ED-4484-8452-3D8307B5E4C0}" srcId="{474C05D9-C767-4E66-A7FB-9387E945043D}" destId="{F7503C67-FB67-4573-824B-1881FF0301FF}" srcOrd="3" destOrd="0" parTransId="{CBAB7807-CDC3-4079-8B9B-B4F01E307333}" sibTransId="{F3DFCFDB-9A10-4174-9E3B-1E382481C379}"/>
    <dgm:cxn modelId="{78CBAC6B-5AB4-41E8-9B47-D8D3FC6DC72E}" type="presOf" srcId="{234C4AD4-CFE6-4CF9-80C6-9AB3694D86A4}" destId="{8CC59EC7-8E8D-4229-941A-F7EA9ADCD1DA}" srcOrd="0" destOrd="0" presId="urn:microsoft.com/office/officeart/2005/8/layout/bProcess3"/>
    <dgm:cxn modelId="{047D516C-3B77-4CAA-BD73-719709302595}" type="presOf" srcId="{F3DFCFDB-9A10-4174-9E3B-1E382481C379}" destId="{B38F8FF3-0C70-4E70-99D0-3C40A7B4E098}" srcOrd="0" destOrd="0" presId="urn:microsoft.com/office/officeart/2005/8/layout/bProcess3"/>
    <dgm:cxn modelId="{90F70E75-BD40-433C-B188-ED0D89C2DC69}" srcId="{474C05D9-C767-4E66-A7FB-9387E945043D}" destId="{BF127B86-AD2F-42E7-A2ED-9C53804C4C5E}" srcOrd="6" destOrd="0" parTransId="{756BA6A0-EE68-47B7-90AB-0405E47509A4}" sibTransId="{8B9CE1FF-284C-49C8-A08A-754286720CAB}"/>
    <dgm:cxn modelId="{D8A90E7C-F0A5-40C2-A111-D572D51CE967}" type="presOf" srcId="{BC0369B3-D483-45B6-85FA-FE4A1A5FF91E}" destId="{F32338C1-8FCC-40A2-9B62-1B3114A8A271}" srcOrd="0" destOrd="0" presId="urn:microsoft.com/office/officeart/2005/8/layout/bProcess3"/>
    <dgm:cxn modelId="{CE02217E-DEA6-4A30-85FB-66D39801FA8C}" srcId="{474C05D9-C767-4E66-A7FB-9387E945043D}" destId="{033497AA-1B29-4E22-B1AB-A9D31EA5A016}" srcOrd="9" destOrd="0" parTransId="{AF6A3CB2-48D8-4794-B1FF-262D69DD2D7F}" sibTransId="{70EED2DC-BC9F-47D3-BE0E-E3B6ABBEC001}"/>
    <dgm:cxn modelId="{7AA95080-EC04-4DB7-8DA9-8C09A1253BA5}" type="presOf" srcId="{9C1F78CD-6DB2-4D1C-87DA-112DDD45E778}" destId="{22EC87ED-4E37-4330-A2B8-77C62A119076}" srcOrd="0" destOrd="0" presId="urn:microsoft.com/office/officeart/2005/8/layout/bProcess3"/>
    <dgm:cxn modelId="{006AD780-5EF5-4617-AE32-6F4347E4032B}" srcId="{474C05D9-C767-4E66-A7FB-9387E945043D}" destId="{B2E00846-843C-4823-88BA-12A2C2DAA320}" srcOrd="7" destOrd="0" parTransId="{E0961607-5C39-456A-99F0-0B866677A54C}" sibTransId="{151A6B6D-3B8D-4F45-BA05-DD5728168725}"/>
    <dgm:cxn modelId="{80C0588F-5F12-4C32-874D-B5E23517931A}" type="presOf" srcId="{66530E16-9A21-4C2A-94D1-53C03B2B06DE}" destId="{F791F619-EACA-4DD0-B259-4F90B69720A0}" srcOrd="0" destOrd="0" presId="urn:microsoft.com/office/officeart/2005/8/layout/bProcess3"/>
    <dgm:cxn modelId="{8AE0FB96-6F60-46E5-A133-B878B2A0F2DF}" type="presOf" srcId="{E543DDC4-4D8B-4E9C-BE0F-82ED76FAC01D}" destId="{3BDCC18D-096B-4205-A5B1-0CA181CB589D}" srcOrd="0" destOrd="0" presId="urn:microsoft.com/office/officeart/2005/8/layout/bProcess3"/>
    <dgm:cxn modelId="{E0D640A7-8094-4D55-A7DA-5692539912F6}" srcId="{474C05D9-C767-4E66-A7FB-9387E945043D}" destId="{5F0EE487-4634-437B-BAF0-C1F4FA747A49}" srcOrd="4" destOrd="0" parTransId="{1A0CD520-DDD2-4420-81CB-1FF3EB5C4B44}" sibTransId="{BC0369B3-D483-45B6-85FA-FE4A1A5FF91E}"/>
    <dgm:cxn modelId="{C37E8BBA-6E0D-4B78-A469-8599EF9925C9}" srcId="{474C05D9-C767-4E66-A7FB-9387E945043D}" destId="{B1EAD6C0-D84E-4F8F-9739-179CADA7DDBA}" srcOrd="8" destOrd="0" parTransId="{843C78E7-A65D-4C9B-B62B-2C1A94A69F96}" sibTransId="{5E2C74FE-6ED7-435E-A79E-54F27C5B64FF}"/>
    <dgm:cxn modelId="{0619F4BC-220E-4229-99E3-EE32435C0312}" type="presOf" srcId="{BC0369B3-D483-45B6-85FA-FE4A1A5FF91E}" destId="{2CC5E27A-32C9-4B1D-A174-86B7A67EB00D}" srcOrd="1" destOrd="0" presId="urn:microsoft.com/office/officeart/2005/8/layout/bProcess3"/>
    <dgm:cxn modelId="{2DC482BF-5D64-48F7-B840-315DBC54F235}" type="presOf" srcId="{033497AA-1B29-4E22-B1AB-A9D31EA5A016}" destId="{254E8D36-7F5B-4CE8-AB87-250821A77C58}" srcOrd="0" destOrd="0" presId="urn:microsoft.com/office/officeart/2005/8/layout/bProcess3"/>
    <dgm:cxn modelId="{415DA7C1-9521-4BA8-A31F-DF0C5A93964B}" type="presOf" srcId="{151A6B6D-3B8D-4F45-BA05-DD5728168725}" destId="{62A6BCF2-9DA5-4902-B49A-3125DBE9758E}" srcOrd="0" destOrd="0" presId="urn:microsoft.com/office/officeart/2005/8/layout/bProcess3"/>
    <dgm:cxn modelId="{616FDEC2-562F-49C9-B1D1-E880CA7DFF05}" type="presOf" srcId="{B2B240A6-6F4E-4741-8D8C-7F33EA25BE50}" destId="{90CFF20A-895B-4CDB-BA8F-6547245CF388}" srcOrd="0" destOrd="0" presId="urn:microsoft.com/office/officeart/2005/8/layout/bProcess3"/>
    <dgm:cxn modelId="{353CA7C3-EE62-4909-AE36-82977B491497}" type="presOf" srcId="{234C4AD4-CFE6-4CF9-80C6-9AB3694D86A4}" destId="{7815F1EC-CDFE-419C-9E68-026639FA5598}" srcOrd="1" destOrd="0" presId="urn:microsoft.com/office/officeart/2005/8/layout/bProcess3"/>
    <dgm:cxn modelId="{7889EEC4-751C-46F6-97C9-1612FE3E97E1}" type="presOf" srcId="{91F73750-EEA0-4266-B76C-81134C9BCE0B}" destId="{7400EDEE-3995-4D1F-851E-D12EEC2FD575}" srcOrd="0" destOrd="0" presId="urn:microsoft.com/office/officeart/2005/8/layout/bProcess3"/>
    <dgm:cxn modelId="{94816DC5-4ECE-4FAA-85C7-A1F2A74D5260}" type="presOf" srcId="{5E2C74FE-6ED7-435E-A79E-54F27C5B64FF}" destId="{5DE27EA8-C617-4D1F-92C1-9565254A0343}" srcOrd="1" destOrd="0" presId="urn:microsoft.com/office/officeart/2005/8/layout/bProcess3"/>
    <dgm:cxn modelId="{3B7B01C8-C09A-4E09-B1AD-CCCEDA2A5C4A}" type="presOf" srcId="{5F6DE3D1-9011-4573-9C04-DD82D405467A}" destId="{AAC73448-0682-4A6B-9B65-50B520C52C0F}" srcOrd="0" destOrd="0" presId="urn:microsoft.com/office/officeart/2005/8/layout/bProcess3"/>
    <dgm:cxn modelId="{DE4CB7D9-8BA2-46D3-B9FD-9BF93AB26624}" srcId="{474C05D9-C767-4E66-A7FB-9387E945043D}" destId="{66530E16-9A21-4C2A-94D1-53C03B2B06DE}" srcOrd="1" destOrd="0" parTransId="{13CF515F-6BFB-431D-9BFA-4E3480D15CE4}" sibTransId="{5F6DE3D1-9011-4573-9C04-DD82D405467A}"/>
    <dgm:cxn modelId="{1A340CDD-315C-41B6-A4AE-00C0432B4FBC}" type="presOf" srcId="{151A6B6D-3B8D-4F45-BA05-DD5728168725}" destId="{8248A90C-9504-4956-8C03-F2AB8A7E09A9}" srcOrd="1" destOrd="0" presId="urn:microsoft.com/office/officeart/2005/8/layout/bProcess3"/>
    <dgm:cxn modelId="{B0104FE4-C7CC-44C3-9357-25E65D97BAA9}" type="presOf" srcId="{C03DCEA0-8676-4044-B0FF-DB6FF4FA0A4F}" destId="{8B6A12D3-5C30-4B64-95D9-2C848131192E}" srcOrd="0" destOrd="0" presId="urn:microsoft.com/office/officeart/2005/8/layout/bProcess3"/>
    <dgm:cxn modelId="{E86FF1E8-64E8-4E93-BEF3-A012938C8017}" type="presOf" srcId="{5E2C74FE-6ED7-435E-A79E-54F27C5B64FF}" destId="{D9699485-B96A-485B-A273-A74A6D832F9C}" srcOrd="0" destOrd="0" presId="urn:microsoft.com/office/officeart/2005/8/layout/bProcess3"/>
    <dgm:cxn modelId="{24DFACEA-EE11-4B0D-87B6-2A514AEE395F}" type="presOf" srcId="{B89D3F86-1899-4497-93AD-ED12FDF77F45}" destId="{67042ED4-1E95-44E9-9344-14C30BD09FB9}" srcOrd="0" destOrd="0" presId="urn:microsoft.com/office/officeart/2005/8/layout/bProcess3"/>
    <dgm:cxn modelId="{14DD74D7-01C1-4961-B2C0-EA48C7241245}" type="presParOf" srcId="{62ADB3A6-051A-4DBF-9956-A7828D3DB5F9}" destId="{7A92F4AF-1F0E-4B8F-83F2-94F11B0B011A}" srcOrd="0" destOrd="0" presId="urn:microsoft.com/office/officeart/2005/8/layout/bProcess3"/>
    <dgm:cxn modelId="{F04AC47B-AC12-4653-B8EB-C7E7D7D36754}" type="presParOf" srcId="{62ADB3A6-051A-4DBF-9956-A7828D3DB5F9}" destId="{22EC87ED-4E37-4330-A2B8-77C62A119076}" srcOrd="1" destOrd="0" presId="urn:microsoft.com/office/officeart/2005/8/layout/bProcess3"/>
    <dgm:cxn modelId="{5C5C3705-5231-4BB0-AB34-8EBCD4A93291}" type="presParOf" srcId="{22EC87ED-4E37-4330-A2B8-77C62A119076}" destId="{C418326B-FABD-4BBF-A22B-3EE9288AC3D7}" srcOrd="0" destOrd="0" presId="urn:microsoft.com/office/officeart/2005/8/layout/bProcess3"/>
    <dgm:cxn modelId="{6B63CC99-7488-43A8-8BEF-FDC72C9CFBC9}" type="presParOf" srcId="{62ADB3A6-051A-4DBF-9956-A7828D3DB5F9}" destId="{F791F619-EACA-4DD0-B259-4F90B69720A0}" srcOrd="2" destOrd="0" presId="urn:microsoft.com/office/officeart/2005/8/layout/bProcess3"/>
    <dgm:cxn modelId="{89577E1B-DD92-4D6E-997F-BDD610861963}" type="presParOf" srcId="{62ADB3A6-051A-4DBF-9956-A7828D3DB5F9}" destId="{AAC73448-0682-4A6B-9B65-50B520C52C0F}" srcOrd="3" destOrd="0" presId="urn:microsoft.com/office/officeart/2005/8/layout/bProcess3"/>
    <dgm:cxn modelId="{8B60581D-5DB0-4E59-A47E-211C7C118782}" type="presParOf" srcId="{AAC73448-0682-4A6B-9B65-50B520C52C0F}" destId="{C75EE40D-E066-4433-8D79-2E6D744415C7}" srcOrd="0" destOrd="0" presId="urn:microsoft.com/office/officeart/2005/8/layout/bProcess3"/>
    <dgm:cxn modelId="{4B02C554-6D64-4F2D-96CE-6EA412DBD4D7}" type="presParOf" srcId="{62ADB3A6-051A-4DBF-9956-A7828D3DB5F9}" destId="{69AFF92D-3335-4ED4-94D9-65B0942B2C93}" srcOrd="4" destOrd="0" presId="urn:microsoft.com/office/officeart/2005/8/layout/bProcess3"/>
    <dgm:cxn modelId="{32CED7E2-E4C6-41C9-A0DC-EA1AAAC34845}" type="presParOf" srcId="{62ADB3A6-051A-4DBF-9956-A7828D3DB5F9}" destId="{7400EDEE-3995-4D1F-851E-D12EEC2FD575}" srcOrd="5" destOrd="0" presId="urn:microsoft.com/office/officeart/2005/8/layout/bProcess3"/>
    <dgm:cxn modelId="{8D96654C-5822-4E50-AC62-110B8348972E}" type="presParOf" srcId="{7400EDEE-3995-4D1F-851E-D12EEC2FD575}" destId="{90FF3540-EF62-4A33-AC20-134F585BDAAA}" srcOrd="0" destOrd="0" presId="urn:microsoft.com/office/officeart/2005/8/layout/bProcess3"/>
    <dgm:cxn modelId="{67CA74B9-BA58-4874-885A-DBC2C66FCDE5}" type="presParOf" srcId="{62ADB3A6-051A-4DBF-9956-A7828D3DB5F9}" destId="{1295BE6A-CB45-4818-B4A4-454B91AE5ADF}" srcOrd="6" destOrd="0" presId="urn:microsoft.com/office/officeart/2005/8/layout/bProcess3"/>
    <dgm:cxn modelId="{DEC332B6-8305-4961-BC07-73186D7A14FD}" type="presParOf" srcId="{62ADB3A6-051A-4DBF-9956-A7828D3DB5F9}" destId="{B38F8FF3-0C70-4E70-99D0-3C40A7B4E098}" srcOrd="7" destOrd="0" presId="urn:microsoft.com/office/officeart/2005/8/layout/bProcess3"/>
    <dgm:cxn modelId="{CAED1A48-9D58-4E79-BDB5-46847E42E199}" type="presParOf" srcId="{B38F8FF3-0C70-4E70-99D0-3C40A7B4E098}" destId="{7AC09475-B5B1-45B9-A151-559CCEB61F0F}" srcOrd="0" destOrd="0" presId="urn:microsoft.com/office/officeart/2005/8/layout/bProcess3"/>
    <dgm:cxn modelId="{350013B4-55B8-4FA7-8658-ADB29439FC41}" type="presParOf" srcId="{62ADB3A6-051A-4DBF-9956-A7828D3DB5F9}" destId="{88F92D7F-797E-4535-AEAA-3E8FB66DF08B}" srcOrd="8" destOrd="0" presId="urn:microsoft.com/office/officeart/2005/8/layout/bProcess3"/>
    <dgm:cxn modelId="{2455D84D-17CA-4612-A7F9-AAA5D80EE073}" type="presParOf" srcId="{62ADB3A6-051A-4DBF-9956-A7828D3DB5F9}" destId="{F32338C1-8FCC-40A2-9B62-1B3114A8A271}" srcOrd="9" destOrd="0" presId="urn:microsoft.com/office/officeart/2005/8/layout/bProcess3"/>
    <dgm:cxn modelId="{6A85F04B-1315-4D5D-B03B-5DDE6D7FE338}" type="presParOf" srcId="{F32338C1-8FCC-40A2-9B62-1B3114A8A271}" destId="{2CC5E27A-32C9-4B1D-A174-86B7A67EB00D}" srcOrd="0" destOrd="0" presId="urn:microsoft.com/office/officeart/2005/8/layout/bProcess3"/>
    <dgm:cxn modelId="{F5A6BA9C-AD7B-4741-8A81-D9F78075270C}" type="presParOf" srcId="{62ADB3A6-051A-4DBF-9956-A7828D3DB5F9}" destId="{3BDCC18D-096B-4205-A5B1-0CA181CB589D}" srcOrd="10" destOrd="0" presId="urn:microsoft.com/office/officeart/2005/8/layout/bProcess3"/>
    <dgm:cxn modelId="{40D20AE0-B3E2-4FAE-8678-66D7B95234E3}" type="presParOf" srcId="{62ADB3A6-051A-4DBF-9956-A7828D3DB5F9}" destId="{8B6A12D3-5C30-4B64-95D9-2C848131192E}" srcOrd="11" destOrd="0" presId="urn:microsoft.com/office/officeart/2005/8/layout/bProcess3"/>
    <dgm:cxn modelId="{F4C0940E-AF8D-4D22-9B24-74690BFFCA98}" type="presParOf" srcId="{8B6A12D3-5C30-4B64-95D9-2C848131192E}" destId="{E68890A9-7C59-47D3-A844-BCBC9018ED9C}" srcOrd="0" destOrd="0" presId="urn:microsoft.com/office/officeart/2005/8/layout/bProcess3"/>
    <dgm:cxn modelId="{EB8409B4-3645-4E13-9327-9261B57CB407}" type="presParOf" srcId="{62ADB3A6-051A-4DBF-9956-A7828D3DB5F9}" destId="{972C46C0-1094-4702-93EA-9728314C311C}" srcOrd="12" destOrd="0" presId="urn:microsoft.com/office/officeart/2005/8/layout/bProcess3"/>
    <dgm:cxn modelId="{2DC0B7F3-321D-432A-83CE-FDDC42A33F71}" type="presParOf" srcId="{62ADB3A6-051A-4DBF-9956-A7828D3DB5F9}" destId="{D78E6350-E06F-4A32-AD17-6019B7F81CBC}" srcOrd="13" destOrd="0" presId="urn:microsoft.com/office/officeart/2005/8/layout/bProcess3"/>
    <dgm:cxn modelId="{98618FBF-EB94-42BA-B354-C09E3AF4EAE6}" type="presParOf" srcId="{D78E6350-E06F-4A32-AD17-6019B7F81CBC}" destId="{0BFBC4BC-DA37-4564-814E-5196521B6FAE}" srcOrd="0" destOrd="0" presId="urn:microsoft.com/office/officeart/2005/8/layout/bProcess3"/>
    <dgm:cxn modelId="{8F15EA6F-EBE4-47FC-814E-E235CFAFF50A}" type="presParOf" srcId="{62ADB3A6-051A-4DBF-9956-A7828D3DB5F9}" destId="{9264EAAC-8C06-47D2-B1DE-07FC39ECB06F}" srcOrd="14" destOrd="0" presId="urn:microsoft.com/office/officeart/2005/8/layout/bProcess3"/>
    <dgm:cxn modelId="{56C7B3F2-B345-425E-B94C-573EBE10160F}" type="presParOf" srcId="{62ADB3A6-051A-4DBF-9956-A7828D3DB5F9}" destId="{62A6BCF2-9DA5-4902-B49A-3125DBE9758E}" srcOrd="15" destOrd="0" presId="urn:microsoft.com/office/officeart/2005/8/layout/bProcess3"/>
    <dgm:cxn modelId="{E8905FB6-24C4-442B-A353-4418C75AB1F3}" type="presParOf" srcId="{62A6BCF2-9DA5-4902-B49A-3125DBE9758E}" destId="{8248A90C-9504-4956-8C03-F2AB8A7E09A9}" srcOrd="0" destOrd="0" presId="urn:microsoft.com/office/officeart/2005/8/layout/bProcess3"/>
    <dgm:cxn modelId="{934CE43B-36E6-4180-A977-6ABBB9BA8049}" type="presParOf" srcId="{62ADB3A6-051A-4DBF-9956-A7828D3DB5F9}" destId="{2BBB3197-DA10-400F-B612-9ABDCB520130}" srcOrd="16" destOrd="0" presId="urn:microsoft.com/office/officeart/2005/8/layout/bProcess3"/>
    <dgm:cxn modelId="{F23F7EBF-065B-4A3E-A813-74CC04A22920}" type="presParOf" srcId="{62ADB3A6-051A-4DBF-9956-A7828D3DB5F9}" destId="{D9699485-B96A-485B-A273-A74A6D832F9C}" srcOrd="17" destOrd="0" presId="urn:microsoft.com/office/officeart/2005/8/layout/bProcess3"/>
    <dgm:cxn modelId="{4EA18CA3-32A2-4D06-9B3F-53503789ACE1}" type="presParOf" srcId="{D9699485-B96A-485B-A273-A74A6D832F9C}" destId="{5DE27EA8-C617-4D1F-92C1-9565254A0343}" srcOrd="0" destOrd="0" presId="urn:microsoft.com/office/officeart/2005/8/layout/bProcess3"/>
    <dgm:cxn modelId="{320D0631-D2B2-4686-95B0-4DC758C3305B}" type="presParOf" srcId="{62ADB3A6-051A-4DBF-9956-A7828D3DB5F9}" destId="{254E8D36-7F5B-4CE8-AB87-250821A77C58}" srcOrd="18" destOrd="0" presId="urn:microsoft.com/office/officeart/2005/8/layout/bProcess3"/>
    <dgm:cxn modelId="{F43AE7BC-75A1-49D7-983C-7CA05BBCD9FA}" type="presParOf" srcId="{62ADB3A6-051A-4DBF-9956-A7828D3DB5F9}" destId="{3B52B613-D036-4F85-8ECF-3F79DC879D46}" srcOrd="19" destOrd="0" presId="urn:microsoft.com/office/officeart/2005/8/layout/bProcess3"/>
    <dgm:cxn modelId="{45798F06-F61B-456D-A0ED-7DF42BD7C72A}" type="presParOf" srcId="{3B52B613-D036-4F85-8ECF-3F79DC879D46}" destId="{9CE590E9-19B0-42B6-B6B8-2AD021ABD3A9}" srcOrd="0" destOrd="0" presId="urn:microsoft.com/office/officeart/2005/8/layout/bProcess3"/>
    <dgm:cxn modelId="{6A18FBC9-CF94-47C9-8EB0-FBB8B2256E22}" type="presParOf" srcId="{62ADB3A6-051A-4DBF-9956-A7828D3DB5F9}" destId="{67042ED4-1E95-44E9-9344-14C30BD09FB9}" srcOrd="20" destOrd="0" presId="urn:microsoft.com/office/officeart/2005/8/layout/bProcess3"/>
    <dgm:cxn modelId="{7DD95B5E-0D29-4DE7-B60A-A1CAA581BB91}" type="presParOf" srcId="{62ADB3A6-051A-4DBF-9956-A7828D3DB5F9}" destId="{8CC59EC7-8E8D-4229-941A-F7EA9ADCD1DA}" srcOrd="21" destOrd="0" presId="urn:microsoft.com/office/officeart/2005/8/layout/bProcess3"/>
    <dgm:cxn modelId="{0A0C25EB-35A1-4264-8AC2-0DF75DCFDE44}" type="presParOf" srcId="{8CC59EC7-8E8D-4229-941A-F7EA9ADCD1DA}" destId="{7815F1EC-CDFE-419C-9E68-026639FA5598}" srcOrd="0" destOrd="0" presId="urn:microsoft.com/office/officeart/2005/8/layout/bProcess3"/>
    <dgm:cxn modelId="{E9BC1570-A3B6-41CE-9CDE-0CC1A6B4F085}" type="presParOf" srcId="{62ADB3A6-051A-4DBF-9956-A7828D3DB5F9}" destId="{90CFF20A-895B-4CDB-BA8F-6547245CF388}" srcOrd="2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439984-E9AF-406D-ACD3-BA8D89C5E95C}" type="doc">
      <dgm:prSet loTypeId="urn:microsoft.com/office/officeart/2005/8/layout/vList3" loCatId="list" qsTypeId="urn:microsoft.com/office/officeart/2005/8/quickstyle/simple1" qsCatId="simple" csTypeId="urn:microsoft.com/office/officeart/2005/8/colors/accent1_4" csCatId="accent1" phldr="1"/>
      <dgm:spPr/>
    </dgm:pt>
    <dgm:pt modelId="{6565855A-8DEB-4467-9967-FE33401565F3}">
      <dgm:prSet phldrT="[Text]"/>
      <dgm:spPr/>
      <dgm:t>
        <a:bodyPr/>
        <a:lstStyle/>
        <a:p>
          <a:pPr>
            <a:buClr>
              <a:srgbClr val="0070C0"/>
            </a:buClr>
            <a:buFont typeface="Arial" panose="020B0604020202020204" pitchFamily="34" charset="0"/>
            <a:buChar char="•"/>
          </a:pPr>
          <a:r>
            <a:rPr lang="en-AU" b="1"/>
            <a:t>Manage the relationship with public opinion</a:t>
          </a:r>
          <a:endParaRPr lang="en-AU"/>
        </a:p>
      </dgm:t>
    </dgm:pt>
    <dgm:pt modelId="{AE2AFB4B-66ED-446E-8143-B6180361E62C}" type="parTrans" cxnId="{63775665-3D8F-4B20-89CE-99495166106A}">
      <dgm:prSet/>
      <dgm:spPr/>
      <dgm:t>
        <a:bodyPr/>
        <a:lstStyle/>
        <a:p>
          <a:endParaRPr lang="en-AU"/>
        </a:p>
      </dgm:t>
    </dgm:pt>
    <dgm:pt modelId="{BBA04638-B3D4-4911-A5B5-E3A5ADA8E12B}" type="sibTrans" cxnId="{63775665-3D8F-4B20-89CE-99495166106A}">
      <dgm:prSet/>
      <dgm:spPr/>
      <dgm:t>
        <a:bodyPr/>
        <a:lstStyle/>
        <a:p>
          <a:endParaRPr lang="en-AU"/>
        </a:p>
      </dgm:t>
    </dgm:pt>
    <dgm:pt modelId="{D1163BC5-7EDF-4D4F-97E5-69CD1A50B128}">
      <dgm:prSet phldrT="[Text]"/>
      <dgm:spPr/>
      <dgm:t>
        <a:bodyPr/>
        <a:lstStyle/>
        <a:p>
          <a:pPr>
            <a:buClr>
              <a:srgbClr val="0070C0"/>
            </a:buClr>
            <a:buFont typeface="Arial" panose="020B0604020202020204" pitchFamily="34" charset="0"/>
            <a:buChar char="•"/>
          </a:pPr>
          <a:r>
            <a:rPr lang="en-AU" b="1" dirty="0"/>
            <a:t>Harness emotions and target affective policies</a:t>
          </a:r>
          <a:endParaRPr lang="en-AU" dirty="0"/>
        </a:p>
      </dgm:t>
    </dgm:pt>
    <dgm:pt modelId="{BC6C1352-3177-4E18-BC92-3AEC454525E3}" type="parTrans" cxnId="{DDC6A6F9-D41B-4279-ABA4-19611E31FA3B}">
      <dgm:prSet/>
      <dgm:spPr/>
      <dgm:t>
        <a:bodyPr/>
        <a:lstStyle/>
        <a:p>
          <a:endParaRPr lang="en-AU"/>
        </a:p>
      </dgm:t>
    </dgm:pt>
    <dgm:pt modelId="{A41332A2-742A-4306-B99A-129B1E216BFF}" type="sibTrans" cxnId="{DDC6A6F9-D41B-4279-ABA4-19611E31FA3B}">
      <dgm:prSet/>
      <dgm:spPr/>
      <dgm:t>
        <a:bodyPr/>
        <a:lstStyle/>
        <a:p>
          <a:endParaRPr lang="en-AU"/>
        </a:p>
      </dgm:t>
    </dgm:pt>
    <dgm:pt modelId="{F3521A1D-B4F3-4F4D-9011-8F890F2C4287}">
      <dgm:prSet phldrT="[Text]"/>
      <dgm:spPr/>
      <dgm:t>
        <a:bodyPr/>
        <a:lstStyle/>
        <a:p>
          <a:pPr>
            <a:buClr>
              <a:srgbClr val="0070C0"/>
            </a:buClr>
            <a:buFont typeface="Arial" panose="020B0604020202020204" pitchFamily="34" charset="0"/>
            <a:buChar char="•"/>
          </a:pPr>
          <a:r>
            <a:rPr lang="en-AU" b="1" dirty="0"/>
            <a:t>Respond directly to penal populism</a:t>
          </a:r>
        </a:p>
      </dgm:t>
    </dgm:pt>
    <dgm:pt modelId="{91F2C80B-A3FC-42AF-B949-066616653E78}" type="parTrans" cxnId="{3ADA5B9A-DAAF-4B97-AA22-760CF98912DF}">
      <dgm:prSet/>
      <dgm:spPr/>
      <dgm:t>
        <a:bodyPr/>
        <a:lstStyle/>
        <a:p>
          <a:endParaRPr lang="en-AU"/>
        </a:p>
      </dgm:t>
    </dgm:pt>
    <dgm:pt modelId="{2BB7EB85-C551-4B57-8E66-AA182A47C466}" type="sibTrans" cxnId="{3ADA5B9A-DAAF-4B97-AA22-760CF98912DF}">
      <dgm:prSet/>
      <dgm:spPr/>
      <dgm:t>
        <a:bodyPr/>
        <a:lstStyle/>
        <a:p>
          <a:endParaRPr lang="en-AU"/>
        </a:p>
      </dgm:t>
    </dgm:pt>
    <dgm:pt modelId="{BB6B04ED-2833-40A3-A890-5464B47AF31F}">
      <dgm:prSet phldrT="[Text]"/>
      <dgm:spPr/>
      <dgm:t>
        <a:bodyPr/>
        <a:lstStyle/>
        <a:p>
          <a:pPr>
            <a:buClr>
              <a:srgbClr val="0070C0"/>
            </a:buClr>
            <a:buFont typeface="Arial" panose="020B0604020202020204" pitchFamily="34" charset="0"/>
            <a:buChar char="•"/>
          </a:pPr>
          <a:r>
            <a:rPr lang="en-AU" b="1" dirty="0"/>
            <a:t>Make the law more worthy of confidence</a:t>
          </a:r>
          <a:endParaRPr lang="en-AU" dirty="0"/>
        </a:p>
      </dgm:t>
    </dgm:pt>
    <dgm:pt modelId="{F7B6A61D-8916-4F42-94E0-74760EBC5A80}" type="sibTrans" cxnId="{9FA4818C-0E3C-40A4-A065-937F68F469E6}">
      <dgm:prSet/>
      <dgm:spPr/>
      <dgm:t>
        <a:bodyPr/>
        <a:lstStyle/>
        <a:p>
          <a:endParaRPr lang="en-AU"/>
        </a:p>
      </dgm:t>
    </dgm:pt>
    <dgm:pt modelId="{3E8805B0-0C2D-42D3-9BBA-07A7FAA788F3}" type="parTrans" cxnId="{9FA4818C-0E3C-40A4-A065-937F68F469E6}">
      <dgm:prSet/>
      <dgm:spPr/>
      <dgm:t>
        <a:bodyPr/>
        <a:lstStyle/>
        <a:p>
          <a:endParaRPr lang="en-AU"/>
        </a:p>
      </dgm:t>
    </dgm:pt>
    <dgm:pt modelId="{C5293B2D-137B-4748-99D8-0E368E55C18A}" type="pres">
      <dgm:prSet presAssocID="{1B439984-E9AF-406D-ACD3-BA8D89C5E95C}" presName="linearFlow" presStyleCnt="0">
        <dgm:presLayoutVars>
          <dgm:dir/>
          <dgm:resizeHandles val="exact"/>
        </dgm:presLayoutVars>
      </dgm:prSet>
      <dgm:spPr/>
    </dgm:pt>
    <dgm:pt modelId="{A3079C2B-494C-4AA0-9DA6-99422861ABC6}" type="pres">
      <dgm:prSet presAssocID="{6565855A-8DEB-4467-9967-FE33401565F3}" presName="composite" presStyleCnt="0"/>
      <dgm:spPr/>
    </dgm:pt>
    <dgm:pt modelId="{3AB02ADF-0069-40AB-A70F-3E0E96BCC621}" type="pres">
      <dgm:prSet presAssocID="{6565855A-8DEB-4467-9967-FE33401565F3}" presName="imgShp" presStyleLbl="fgImgPlace1" presStyleIdx="0" presStyleCnt="4" custLinFactNeighborX="-50757" custLinFactNeighborY="133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8575">
          <a:solidFill>
            <a:schemeClr val="accent1">
              <a:lumMod val="75000"/>
            </a:schemeClr>
          </a:solidFill>
        </a:ln>
        <a:effectLst/>
      </dgm:spPr>
      <dgm:extLst>
        <a:ext uri="{E40237B7-FDA0-4F09-8148-C483321AD2D9}">
          <dgm14:cNvPr xmlns:dgm14="http://schemas.microsoft.com/office/drawing/2010/diagram" id="0" name="" descr="Questions"/>
        </a:ext>
      </dgm:extLst>
    </dgm:pt>
    <dgm:pt modelId="{DD00691D-4FB4-4AB1-9B6B-78A7D3D426FF}" type="pres">
      <dgm:prSet presAssocID="{6565855A-8DEB-4467-9967-FE33401565F3}" presName="txShp" presStyleLbl="node1" presStyleIdx="0" presStyleCnt="4">
        <dgm:presLayoutVars>
          <dgm:bulletEnabled val="1"/>
        </dgm:presLayoutVars>
      </dgm:prSet>
      <dgm:spPr/>
    </dgm:pt>
    <dgm:pt modelId="{071D1174-52A1-4BF6-9677-C6A3F5CC5511}" type="pres">
      <dgm:prSet presAssocID="{BBA04638-B3D4-4911-A5B5-E3A5ADA8E12B}" presName="spacing" presStyleCnt="0"/>
      <dgm:spPr/>
    </dgm:pt>
    <dgm:pt modelId="{684DD8A6-1C21-4368-9116-07B4993ECBCD}" type="pres">
      <dgm:prSet presAssocID="{BB6B04ED-2833-40A3-A890-5464B47AF31F}" presName="composite" presStyleCnt="0"/>
      <dgm:spPr/>
    </dgm:pt>
    <dgm:pt modelId="{C257C24D-A885-4576-AD95-856CED4A50C1}" type="pres">
      <dgm:prSet presAssocID="{BB6B04ED-2833-40A3-A890-5464B47AF31F}" presName="imgShp" presStyleLbl="fgImgPlace1" presStyleIdx="1" presStyleCnt="4" custLinFactNeighborX="-52590" custLinFactNeighborY="-189"/>
      <dgm:spPr>
        <a:xfrm>
          <a:off x="1693769" y="1980418"/>
          <a:ext cx="761782" cy="761782"/>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8575" cap="flat" cmpd="sng" algn="ctr">
          <a:solidFill>
            <a:srgbClr val="4472C4">
              <a:lumMod val="75000"/>
            </a:srgbClr>
          </a:solidFill>
          <a:prstDash val="solid"/>
          <a:miter lim="800000"/>
        </a:ln>
        <a:effectLst/>
      </dgm:spPr>
      <dgm:extLst>
        <a:ext uri="{E40237B7-FDA0-4F09-8148-C483321AD2D9}">
          <dgm14:cNvPr xmlns:dgm14="http://schemas.microsoft.com/office/drawing/2010/diagram" id="0" name="" descr="Comment Like with solid fill"/>
        </a:ext>
      </dgm:extLst>
    </dgm:pt>
    <dgm:pt modelId="{3AF12DA0-1EF7-4D10-8AEF-215DEDF913B0}" type="pres">
      <dgm:prSet presAssocID="{BB6B04ED-2833-40A3-A890-5464B47AF31F}" presName="txShp" presStyleLbl="node1" presStyleIdx="1" presStyleCnt="4">
        <dgm:presLayoutVars>
          <dgm:bulletEnabled val="1"/>
        </dgm:presLayoutVars>
      </dgm:prSet>
      <dgm:spPr/>
    </dgm:pt>
    <dgm:pt modelId="{1B991F17-5B05-42C5-B007-A11A07BA0419}" type="pres">
      <dgm:prSet presAssocID="{F7B6A61D-8916-4F42-94E0-74760EBC5A80}" presName="spacing" presStyleCnt="0"/>
      <dgm:spPr/>
    </dgm:pt>
    <dgm:pt modelId="{C37BE6EF-A4E8-4A64-A816-70179A8FD8F1}" type="pres">
      <dgm:prSet presAssocID="{D1163BC5-7EDF-4D4F-97E5-69CD1A50B128}" presName="composite" presStyleCnt="0"/>
      <dgm:spPr/>
    </dgm:pt>
    <dgm:pt modelId="{6EABFF85-7A96-47E1-9700-BB9A02471E34}" type="pres">
      <dgm:prSet presAssocID="{D1163BC5-7EDF-4D4F-97E5-69CD1A50B128}" presName="imgShp" presStyleLbl="fgImgPlace1" presStyleIdx="2" presStyleCnt="4" custLinFactNeighborX="-50757" custLinFactNeighborY="-133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8575">
          <a:solidFill>
            <a:schemeClr val="accent1">
              <a:lumMod val="75000"/>
            </a:schemeClr>
          </a:solidFill>
        </a:ln>
        <a:effectLst/>
      </dgm:spPr>
      <dgm:extLst>
        <a:ext uri="{E40237B7-FDA0-4F09-8148-C483321AD2D9}">
          <dgm14:cNvPr xmlns:dgm14="http://schemas.microsoft.com/office/drawing/2010/diagram" id="0" name="" descr="Drama"/>
        </a:ext>
      </dgm:extLst>
    </dgm:pt>
    <dgm:pt modelId="{695B5CC1-F7D0-4A87-B590-A2D889AAC3CC}" type="pres">
      <dgm:prSet presAssocID="{D1163BC5-7EDF-4D4F-97E5-69CD1A50B128}" presName="txShp" presStyleLbl="node1" presStyleIdx="2" presStyleCnt="4">
        <dgm:presLayoutVars>
          <dgm:bulletEnabled val="1"/>
        </dgm:presLayoutVars>
      </dgm:prSet>
      <dgm:spPr/>
    </dgm:pt>
    <dgm:pt modelId="{82BFCEA7-DFCB-43F4-A758-8A7A681C02DC}" type="pres">
      <dgm:prSet presAssocID="{A41332A2-742A-4306-B99A-129B1E216BFF}" presName="spacing" presStyleCnt="0"/>
      <dgm:spPr/>
    </dgm:pt>
    <dgm:pt modelId="{CFF5A48D-DC29-40B6-92CE-8BE0523005A2}" type="pres">
      <dgm:prSet presAssocID="{F3521A1D-B4F3-4F4D-9011-8F890F2C4287}" presName="composite" presStyleCnt="0"/>
      <dgm:spPr/>
    </dgm:pt>
    <dgm:pt modelId="{16A84E3E-CFA2-4C11-B0A1-7A03B019083F}" type="pres">
      <dgm:prSet presAssocID="{F3521A1D-B4F3-4F4D-9011-8F890F2C4287}" presName="imgShp" presStyleLbl="fgImgPlace1" presStyleIdx="3" presStyleCnt="4" custLinFactNeighborX="-5075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8575">
          <a:solidFill>
            <a:schemeClr val="accent1">
              <a:lumMod val="75000"/>
            </a:schemeClr>
          </a:solidFill>
        </a:ln>
      </dgm:spPr>
      <dgm:extLst>
        <a:ext uri="{E40237B7-FDA0-4F09-8148-C483321AD2D9}">
          <dgm14:cNvPr xmlns:dgm14="http://schemas.microsoft.com/office/drawing/2010/diagram" id="0" name="" descr="Jail Break outline"/>
        </a:ext>
      </dgm:extLst>
    </dgm:pt>
    <dgm:pt modelId="{E36B3B1B-AEB7-4D2E-B316-18FB44E5BDC1}" type="pres">
      <dgm:prSet presAssocID="{F3521A1D-B4F3-4F4D-9011-8F890F2C4287}" presName="txShp" presStyleLbl="node1" presStyleIdx="3" presStyleCnt="4">
        <dgm:presLayoutVars>
          <dgm:bulletEnabled val="1"/>
        </dgm:presLayoutVars>
      </dgm:prSet>
      <dgm:spPr/>
    </dgm:pt>
  </dgm:ptLst>
  <dgm:cxnLst>
    <dgm:cxn modelId="{0894BC21-B8E0-4F7B-B76B-BC83AD071970}" type="presOf" srcId="{1B439984-E9AF-406D-ACD3-BA8D89C5E95C}" destId="{C5293B2D-137B-4748-99D8-0E368E55C18A}" srcOrd="0" destOrd="0" presId="urn:microsoft.com/office/officeart/2005/8/layout/vList3"/>
    <dgm:cxn modelId="{86CC4B63-6AEF-466E-B510-8CDD089931A9}" type="presOf" srcId="{D1163BC5-7EDF-4D4F-97E5-69CD1A50B128}" destId="{695B5CC1-F7D0-4A87-B590-A2D889AAC3CC}" srcOrd="0" destOrd="0" presId="urn:microsoft.com/office/officeart/2005/8/layout/vList3"/>
    <dgm:cxn modelId="{63775665-3D8F-4B20-89CE-99495166106A}" srcId="{1B439984-E9AF-406D-ACD3-BA8D89C5E95C}" destId="{6565855A-8DEB-4467-9967-FE33401565F3}" srcOrd="0" destOrd="0" parTransId="{AE2AFB4B-66ED-446E-8143-B6180361E62C}" sibTransId="{BBA04638-B3D4-4911-A5B5-E3A5ADA8E12B}"/>
    <dgm:cxn modelId="{60DB317F-BD18-4008-A584-E887D4BBD7C9}" type="presOf" srcId="{BB6B04ED-2833-40A3-A890-5464B47AF31F}" destId="{3AF12DA0-1EF7-4D10-8AEF-215DEDF913B0}" srcOrd="0" destOrd="0" presId="urn:microsoft.com/office/officeart/2005/8/layout/vList3"/>
    <dgm:cxn modelId="{9FA4818C-0E3C-40A4-A065-937F68F469E6}" srcId="{1B439984-E9AF-406D-ACD3-BA8D89C5E95C}" destId="{BB6B04ED-2833-40A3-A890-5464B47AF31F}" srcOrd="1" destOrd="0" parTransId="{3E8805B0-0C2D-42D3-9BBA-07A7FAA788F3}" sibTransId="{F7B6A61D-8916-4F42-94E0-74760EBC5A80}"/>
    <dgm:cxn modelId="{3ADA5B9A-DAAF-4B97-AA22-760CF98912DF}" srcId="{1B439984-E9AF-406D-ACD3-BA8D89C5E95C}" destId="{F3521A1D-B4F3-4F4D-9011-8F890F2C4287}" srcOrd="3" destOrd="0" parTransId="{91F2C80B-A3FC-42AF-B949-066616653E78}" sibTransId="{2BB7EB85-C551-4B57-8E66-AA182A47C466}"/>
    <dgm:cxn modelId="{126331B8-D587-4B4D-9E8E-F7068D23FBD2}" type="presOf" srcId="{6565855A-8DEB-4467-9967-FE33401565F3}" destId="{DD00691D-4FB4-4AB1-9B6B-78A7D3D426FF}" srcOrd="0" destOrd="0" presId="urn:microsoft.com/office/officeart/2005/8/layout/vList3"/>
    <dgm:cxn modelId="{CED935E1-1BC0-4BC6-A457-734640DA49D1}" type="presOf" srcId="{F3521A1D-B4F3-4F4D-9011-8F890F2C4287}" destId="{E36B3B1B-AEB7-4D2E-B316-18FB44E5BDC1}" srcOrd="0" destOrd="0" presId="urn:microsoft.com/office/officeart/2005/8/layout/vList3"/>
    <dgm:cxn modelId="{DDC6A6F9-D41B-4279-ABA4-19611E31FA3B}" srcId="{1B439984-E9AF-406D-ACD3-BA8D89C5E95C}" destId="{D1163BC5-7EDF-4D4F-97E5-69CD1A50B128}" srcOrd="2" destOrd="0" parTransId="{BC6C1352-3177-4E18-BC92-3AEC454525E3}" sibTransId="{A41332A2-742A-4306-B99A-129B1E216BFF}"/>
    <dgm:cxn modelId="{0718F280-3879-49E8-BED4-59814231EADD}" type="presParOf" srcId="{C5293B2D-137B-4748-99D8-0E368E55C18A}" destId="{A3079C2B-494C-4AA0-9DA6-99422861ABC6}" srcOrd="0" destOrd="0" presId="urn:microsoft.com/office/officeart/2005/8/layout/vList3"/>
    <dgm:cxn modelId="{447A772D-98AF-4B07-ABE0-198AC584D85B}" type="presParOf" srcId="{A3079C2B-494C-4AA0-9DA6-99422861ABC6}" destId="{3AB02ADF-0069-40AB-A70F-3E0E96BCC621}" srcOrd="0" destOrd="0" presId="urn:microsoft.com/office/officeart/2005/8/layout/vList3"/>
    <dgm:cxn modelId="{90EDBBEB-97FE-4B81-9473-083C193D8F12}" type="presParOf" srcId="{A3079C2B-494C-4AA0-9DA6-99422861ABC6}" destId="{DD00691D-4FB4-4AB1-9B6B-78A7D3D426FF}" srcOrd="1" destOrd="0" presId="urn:microsoft.com/office/officeart/2005/8/layout/vList3"/>
    <dgm:cxn modelId="{15DAC0E5-2440-49F1-A85A-44D0B3C93F70}" type="presParOf" srcId="{C5293B2D-137B-4748-99D8-0E368E55C18A}" destId="{071D1174-52A1-4BF6-9677-C6A3F5CC5511}" srcOrd="1" destOrd="0" presId="urn:microsoft.com/office/officeart/2005/8/layout/vList3"/>
    <dgm:cxn modelId="{31289740-ED80-45AC-987E-4A225FD97ADE}" type="presParOf" srcId="{C5293B2D-137B-4748-99D8-0E368E55C18A}" destId="{684DD8A6-1C21-4368-9116-07B4993ECBCD}" srcOrd="2" destOrd="0" presId="urn:microsoft.com/office/officeart/2005/8/layout/vList3"/>
    <dgm:cxn modelId="{A0796A1C-49F0-48FC-887E-D6B1DFE8C22C}" type="presParOf" srcId="{684DD8A6-1C21-4368-9116-07B4993ECBCD}" destId="{C257C24D-A885-4576-AD95-856CED4A50C1}" srcOrd="0" destOrd="0" presId="urn:microsoft.com/office/officeart/2005/8/layout/vList3"/>
    <dgm:cxn modelId="{6919D63E-42D8-43E0-9FBA-B8B00945E566}" type="presParOf" srcId="{684DD8A6-1C21-4368-9116-07B4993ECBCD}" destId="{3AF12DA0-1EF7-4D10-8AEF-215DEDF913B0}" srcOrd="1" destOrd="0" presId="urn:microsoft.com/office/officeart/2005/8/layout/vList3"/>
    <dgm:cxn modelId="{B9C02262-0186-453A-AA72-C60FAC387F4E}" type="presParOf" srcId="{C5293B2D-137B-4748-99D8-0E368E55C18A}" destId="{1B991F17-5B05-42C5-B007-A11A07BA0419}" srcOrd="3" destOrd="0" presId="urn:microsoft.com/office/officeart/2005/8/layout/vList3"/>
    <dgm:cxn modelId="{90633F75-1694-408E-AAEB-6A411366F338}" type="presParOf" srcId="{C5293B2D-137B-4748-99D8-0E368E55C18A}" destId="{C37BE6EF-A4E8-4A64-A816-70179A8FD8F1}" srcOrd="4" destOrd="0" presId="urn:microsoft.com/office/officeart/2005/8/layout/vList3"/>
    <dgm:cxn modelId="{918DAF94-97B0-41A4-82AA-0E165C09264B}" type="presParOf" srcId="{C37BE6EF-A4E8-4A64-A816-70179A8FD8F1}" destId="{6EABFF85-7A96-47E1-9700-BB9A02471E34}" srcOrd="0" destOrd="0" presId="urn:microsoft.com/office/officeart/2005/8/layout/vList3"/>
    <dgm:cxn modelId="{DFB184CF-C397-4BEF-B136-74238AA4DA40}" type="presParOf" srcId="{C37BE6EF-A4E8-4A64-A816-70179A8FD8F1}" destId="{695B5CC1-F7D0-4A87-B590-A2D889AAC3CC}" srcOrd="1" destOrd="0" presId="urn:microsoft.com/office/officeart/2005/8/layout/vList3"/>
    <dgm:cxn modelId="{E5C22AD8-E64D-4D7F-B9CE-B702BF3FAC0C}" type="presParOf" srcId="{C5293B2D-137B-4748-99D8-0E368E55C18A}" destId="{82BFCEA7-DFCB-43F4-A758-8A7A681C02DC}" srcOrd="5" destOrd="0" presId="urn:microsoft.com/office/officeart/2005/8/layout/vList3"/>
    <dgm:cxn modelId="{44B01EF2-9CE6-4131-A61C-67FF0B405DDF}" type="presParOf" srcId="{C5293B2D-137B-4748-99D8-0E368E55C18A}" destId="{CFF5A48D-DC29-40B6-92CE-8BE0523005A2}" srcOrd="6" destOrd="0" presId="urn:microsoft.com/office/officeart/2005/8/layout/vList3"/>
    <dgm:cxn modelId="{4BC5D0F4-FD17-4B90-B6F3-18378D6A0541}" type="presParOf" srcId="{CFF5A48D-DC29-40B6-92CE-8BE0523005A2}" destId="{16A84E3E-CFA2-4C11-B0A1-7A03B019083F}" srcOrd="0" destOrd="0" presId="urn:microsoft.com/office/officeart/2005/8/layout/vList3"/>
    <dgm:cxn modelId="{081EF6BC-6817-4300-BA57-324E90BFD1DA}" type="presParOf" srcId="{CFF5A48D-DC29-40B6-92CE-8BE0523005A2}" destId="{E36B3B1B-AEB7-4D2E-B316-18FB44E5BDC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C1EF8F-530B-493D-8BB8-FA1BB73976E5}">
      <dsp:nvSpPr>
        <dsp:cNvPr id="0" name=""/>
        <dsp:cNvSpPr/>
      </dsp:nvSpPr>
      <dsp:spPr>
        <a:xfrm>
          <a:off x="2736" y="3595810"/>
          <a:ext cx="1284315" cy="1284315"/>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31F227-47F5-4F24-8B32-7C57142B5D26}">
      <dsp:nvSpPr>
        <dsp:cNvPr id="0" name=""/>
        <dsp:cNvSpPr/>
      </dsp:nvSpPr>
      <dsp:spPr>
        <a:xfrm rot="17700000">
          <a:off x="455270" y="2548831"/>
          <a:ext cx="1596546" cy="76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GB" sz="1800" b="1" kern="1200" dirty="0"/>
            <a:t>AG asks DJCS to brainstorm policy ideas</a:t>
          </a:r>
          <a:endParaRPr lang="en-AU" sz="1800" b="1" kern="1200" dirty="0"/>
        </a:p>
      </dsp:txBody>
      <dsp:txXfrm>
        <a:off x="455270" y="2548831"/>
        <a:ext cx="1596546" cy="769412"/>
      </dsp:txXfrm>
    </dsp:sp>
    <dsp:sp modelId="{B4C8E305-028D-40E2-B4D1-828900D1D35D}">
      <dsp:nvSpPr>
        <dsp:cNvPr id="0" name=""/>
        <dsp:cNvSpPr/>
      </dsp:nvSpPr>
      <dsp:spPr>
        <a:xfrm>
          <a:off x="1383790" y="3904647"/>
          <a:ext cx="666641" cy="66664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38A3F6-7C57-43D7-BA63-9E0D236F8446}">
      <dsp:nvSpPr>
        <dsp:cNvPr id="0" name=""/>
        <dsp:cNvSpPr/>
      </dsp:nvSpPr>
      <dsp:spPr>
        <a:xfrm rot="17700000">
          <a:off x="594245" y="4832506"/>
          <a:ext cx="1381088" cy="66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en-GB" sz="1100" kern="1200" dirty="0"/>
            <a:t>Key features of the policy remain unsettled</a:t>
          </a:r>
          <a:endParaRPr lang="en-AU" sz="1100" kern="1200" dirty="0"/>
        </a:p>
      </dsp:txBody>
      <dsp:txXfrm>
        <a:off x="594245" y="4832506"/>
        <a:ext cx="1381088" cy="665908"/>
      </dsp:txXfrm>
    </dsp:sp>
    <dsp:sp modelId="{425D5033-8BC9-4568-B72A-4586C2A9E94B}">
      <dsp:nvSpPr>
        <dsp:cNvPr id="0" name=""/>
        <dsp:cNvSpPr/>
      </dsp:nvSpPr>
      <dsp:spPr>
        <a:xfrm rot="17700000">
          <a:off x="1458888" y="2977520"/>
          <a:ext cx="1381088" cy="665908"/>
        </a:xfrm>
        <a:prstGeom prst="rect">
          <a:avLst/>
        </a:prstGeom>
        <a:noFill/>
        <a:ln>
          <a:noFill/>
        </a:ln>
        <a:effectLst/>
      </dsp:spPr>
      <dsp:style>
        <a:lnRef idx="0">
          <a:scrgbClr r="0" g="0" b="0"/>
        </a:lnRef>
        <a:fillRef idx="0">
          <a:scrgbClr r="0" g="0" b="0"/>
        </a:fillRef>
        <a:effectRef idx="0">
          <a:scrgbClr r="0" g="0" b="0"/>
        </a:effectRef>
        <a:fontRef idx="minor"/>
      </dsp:style>
    </dsp:sp>
    <dsp:sp modelId="{BFBC8F24-AB8C-41DA-9604-BB60474B04C7}">
      <dsp:nvSpPr>
        <dsp:cNvPr id="0" name=""/>
        <dsp:cNvSpPr/>
      </dsp:nvSpPr>
      <dsp:spPr>
        <a:xfrm>
          <a:off x="2147068" y="3904647"/>
          <a:ext cx="666641" cy="666641"/>
        </a:xfrm>
        <a:prstGeom prst="ellipse">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B2454C-09D6-4601-A457-40FE3CA2B207}">
      <dsp:nvSpPr>
        <dsp:cNvPr id="0" name=""/>
        <dsp:cNvSpPr/>
      </dsp:nvSpPr>
      <dsp:spPr>
        <a:xfrm rot="17700000">
          <a:off x="1357523" y="4832506"/>
          <a:ext cx="1381088" cy="66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en-GB" sz="1100" kern="1200" dirty="0"/>
            <a:t>Adult time for violent crime branding prepared</a:t>
          </a:r>
          <a:endParaRPr lang="en-AU" sz="1100" kern="1200" dirty="0"/>
        </a:p>
      </dsp:txBody>
      <dsp:txXfrm>
        <a:off x="1357523" y="4832506"/>
        <a:ext cx="1381088" cy="665908"/>
      </dsp:txXfrm>
    </dsp:sp>
    <dsp:sp modelId="{4866551D-76AD-441A-B40D-4B53166CAA3A}">
      <dsp:nvSpPr>
        <dsp:cNvPr id="0" name=""/>
        <dsp:cNvSpPr/>
      </dsp:nvSpPr>
      <dsp:spPr>
        <a:xfrm rot="17700000">
          <a:off x="2222166" y="2977520"/>
          <a:ext cx="1381088" cy="665908"/>
        </a:xfrm>
        <a:prstGeom prst="rect">
          <a:avLst/>
        </a:prstGeom>
        <a:noFill/>
        <a:ln>
          <a:noFill/>
        </a:ln>
        <a:effectLst/>
      </dsp:spPr>
      <dsp:style>
        <a:lnRef idx="0">
          <a:scrgbClr r="0" g="0" b="0"/>
        </a:lnRef>
        <a:fillRef idx="0">
          <a:scrgbClr r="0" g="0" b="0"/>
        </a:fillRef>
        <a:effectRef idx="0">
          <a:scrgbClr r="0" g="0" b="0"/>
        </a:effectRef>
        <a:fontRef idx="minor"/>
      </dsp:style>
    </dsp:sp>
    <dsp:sp modelId="{B4F45446-3E7A-4BC3-9E31-D2BF6C710398}">
      <dsp:nvSpPr>
        <dsp:cNvPr id="0" name=""/>
        <dsp:cNvSpPr/>
      </dsp:nvSpPr>
      <dsp:spPr>
        <a:xfrm>
          <a:off x="2910345" y="3904647"/>
          <a:ext cx="666641" cy="666641"/>
        </a:xfrm>
        <a:prstGeom prst="ellipse">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F2CF64-B855-49AE-A627-8BA8E16B64A8}">
      <dsp:nvSpPr>
        <dsp:cNvPr id="0" name=""/>
        <dsp:cNvSpPr/>
      </dsp:nvSpPr>
      <dsp:spPr>
        <a:xfrm rot="17700000">
          <a:off x="2120800" y="4832506"/>
          <a:ext cx="1381088" cy="66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en-GB" sz="1100" kern="1200" dirty="0"/>
            <a:t>Cabinet considers Premier’s proposals</a:t>
          </a:r>
          <a:endParaRPr lang="en-AU" sz="1100" kern="1200" dirty="0"/>
        </a:p>
      </dsp:txBody>
      <dsp:txXfrm>
        <a:off x="2120800" y="4832506"/>
        <a:ext cx="1381088" cy="665908"/>
      </dsp:txXfrm>
    </dsp:sp>
    <dsp:sp modelId="{8C33372D-D417-4A0E-93E3-04A7D85302A6}">
      <dsp:nvSpPr>
        <dsp:cNvPr id="0" name=""/>
        <dsp:cNvSpPr/>
      </dsp:nvSpPr>
      <dsp:spPr>
        <a:xfrm rot="17700000">
          <a:off x="2985443" y="2977520"/>
          <a:ext cx="1381088" cy="665908"/>
        </a:xfrm>
        <a:prstGeom prst="rect">
          <a:avLst/>
        </a:prstGeom>
        <a:noFill/>
        <a:ln>
          <a:noFill/>
        </a:ln>
        <a:effectLst/>
      </dsp:spPr>
      <dsp:style>
        <a:lnRef idx="0">
          <a:scrgbClr r="0" g="0" b="0"/>
        </a:lnRef>
        <a:fillRef idx="0">
          <a:scrgbClr r="0" g="0" b="0"/>
        </a:fillRef>
        <a:effectRef idx="0">
          <a:scrgbClr r="0" g="0" b="0"/>
        </a:effectRef>
        <a:fontRef idx="minor"/>
      </dsp:style>
    </dsp:sp>
    <dsp:sp modelId="{1D9697A9-6F5B-4E19-B1C0-81842D1C9907}">
      <dsp:nvSpPr>
        <dsp:cNvPr id="0" name=""/>
        <dsp:cNvSpPr/>
      </dsp:nvSpPr>
      <dsp:spPr>
        <a:xfrm>
          <a:off x="3673726" y="3595810"/>
          <a:ext cx="1284315" cy="1284315"/>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240F40-0655-4760-A9D2-CCE8609429C3}">
      <dsp:nvSpPr>
        <dsp:cNvPr id="0" name=""/>
        <dsp:cNvSpPr/>
      </dsp:nvSpPr>
      <dsp:spPr>
        <a:xfrm rot="17700000">
          <a:off x="4126260" y="2548831"/>
          <a:ext cx="1596546" cy="76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GB" sz="1800" b="1" kern="1200" dirty="0"/>
            <a:t>Public announcement</a:t>
          </a:r>
          <a:endParaRPr lang="en-AU" sz="1800" b="1" kern="1200" dirty="0"/>
        </a:p>
      </dsp:txBody>
      <dsp:txXfrm>
        <a:off x="4126260" y="2548831"/>
        <a:ext cx="1596546" cy="769412"/>
      </dsp:txXfrm>
    </dsp:sp>
    <dsp:sp modelId="{226D03A8-01E0-4D8F-BCBB-D95E9E958DB2}">
      <dsp:nvSpPr>
        <dsp:cNvPr id="0" name=""/>
        <dsp:cNvSpPr/>
      </dsp:nvSpPr>
      <dsp:spPr>
        <a:xfrm>
          <a:off x="5054780" y="3904647"/>
          <a:ext cx="666641" cy="666641"/>
        </a:xfrm>
        <a:prstGeom prst="ellipse">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D5B908-50E5-48F6-9C0E-46764AB13535}">
      <dsp:nvSpPr>
        <dsp:cNvPr id="0" name=""/>
        <dsp:cNvSpPr/>
      </dsp:nvSpPr>
      <dsp:spPr>
        <a:xfrm rot="17700000">
          <a:off x="4265235" y="4832506"/>
          <a:ext cx="1381088" cy="66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en-GB" sz="1100" kern="1200" dirty="0"/>
            <a:t>Caucus debates policy settings</a:t>
          </a:r>
          <a:endParaRPr lang="en-AU" sz="1100" kern="1200" dirty="0"/>
        </a:p>
      </dsp:txBody>
      <dsp:txXfrm>
        <a:off x="4265235" y="4832506"/>
        <a:ext cx="1381088" cy="665908"/>
      </dsp:txXfrm>
    </dsp:sp>
    <dsp:sp modelId="{4BEE162D-2A1D-4319-9E48-23F51367337B}">
      <dsp:nvSpPr>
        <dsp:cNvPr id="0" name=""/>
        <dsp:cNvSpPr/>
      </dsp:nvSpPr>
      <dsp:spPr>
        <a:xfrm rot="17700000">
          <a:off x="5129878" y="2977520"/>
          <a:ext cx="1381088" cy="665908"/>
        </a:xfrm>
        <a:prstGeom prst="rect">
          <a:avLst/>
        </a:prstGeom>
        <a:noFill/>
        <a:ln>
          <a:noFill/>
        </a:ln>
        <a:effectLst/>
      </dsp:spPr>
      <dsp:style>
        <a:lnRef idx="0">
          <a:scrgbClr r="0" g="0" b="0"/>
        </a:lnRef>
        <a:fillRef idx="0">
          <a:scrgbClr r="0" g="0" b="0"/>
        </a:fillRef>
        <a:effectRef idx="0">
          <a:scrgbClr r="0" g="0" b="0"/>
        </a:effectRef>
        <a:fontRef idx="minor"/>
      </dsp:style>
    </dsp:sp>
    <dsp:sp modelId="{AFE6A5C4-8BA5-404B-8349-506CAFD24DF1}">
      <dsp:nvSpPr>
        <dsp:cNvPr id="0" name=""/>
        <dsp:cNvSpPr/>
      </dsp:nvSpPr>
      <dsp:spPr>
        <a:xfrm>
          <a:off x="5818058" y="3904647"/>
          <a:ext cx="666641" cy="666641"/>
        </a:xfrm>
        <a:prstGeom prst="ellipse">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0DAC4A-769F-408F-8588-924EC83FAC3D}">
      <dsp:nvSpPr>
        <dsp:cNvPr id="0" name=""/>
        <dsp:cNvSpPr/>
      </dsp:nvSpPr>
      <dsp:spPr>
        <a:xfrm rot="17700000">
          <a:off x="5028513" y="4832506"/>
          <a:ext cx="1381088" cy="66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en-GB" sz="1100" kern="1200" dirty="0"/>
            <a:t>Urgent drafting for introduction</a:t>
          </a:r>
          <a:endParaRPr lang="en-AU" sz="1100" kern="1200" dirty="0"/>
        </a:p>
      </dsp:txBody>
      <dsp:txXfrm>
        <a:off x="5028513" y="4832506"/>
        <a:ext cx="1381088" cy="665908"/>
      </dsp:txXfrm>
    </dsp:sp>
    <dsp:sp modelId="{FC0A10ED-214D-4D65-9DD9-927B65359541}">
      <dsp:nvSpPr>
        <dsp:cNvPr id="0" name=""/>
        <dsp:cNvSpPr/>
      </dsp:nvSpPr>
      <dsp:spPr>
        <a:xfrm rot="17700000">
          <a:off x="5893156" y="2977520"/>
          <a:ext cx="1381088" cy="665908"/>
        </a:xfrm>
        <a:prstGeom prst="rect">
          <a:avLst/>
        </a:prstGeom>
        <a:noFill/>
        <a:ln>
          <a:noFill/>
        </a:ln>
        <a:effectLst/>
      </dsp:spPr>
      <dsp:style>
        <a:lnRef idx="0">
          <a:scrgbClr r="0" g="0" b="0"/>
        </a:lnRef>
        <a:fillRef idx="0">
          <a:scrgbClr r="0" g="0" b="0"/>
        </a:fillRef>
        <a:effectRef idx="0">
          <a:scrgbClr r="0" g="0" b="0"/>
        </a:effectRef>
        <a:fontRef idx="minor"/>
      </dsp:style>
    </dsp:sp>
    <dsp:sp modelId="{32F2E6C6-9EBE-4C32-A193-DC216D456201}">
      <dsp:nvSpPr>
        <dsp:cNvPr id="0" name=""/>
        <dsp:cNvSpPr/>
      </dsp:nvSpPr>
      <dsp:spPr>
        <a:xfrm>
          <a:off x="6581438" y="3595810"/>
          <a:ext cx="1284315" cy="1284315"/>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963F39-AC27-457C-9C92-418D18DBB4C3}">
      <dsp:nvSpPr>
        <dsp:cNvPr id="0" name=""/>
        <dsp:cNvSpPr/>
      </dsp:nvSpPr>
      <dsp:spPr>
        <a:xfrm rot="17700000">
          <a:off x="7033973" y="2548831"/>
          <a:ext cx="1596546" cy="76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GB" sz="1800" b="1" kern="1200" dirty="0"/>
            <a:t>Parliamentary introduction</a:t>
          </a:r>
          <a:endParaRPr lang="en-AU" sz="1800" b="1" kern="1200" dirty="0"/>
        </a:p>
      </dsp:txBody>
      <dsp:txXfrm>
        <a:off x="7033973" y="2548831"/>
        <a:ext cx="1596546" cy="769412"/>
      </dsp:txXfrm>
    </dsp:sp>
    <dsp:sp modelId="{1D007494-F956-4B22-98EC-A6B5FF966703}">
      <dsp:nvSpPr>
        <dsp:cNvPr id="0" name=""/>
        <dsp:cNvSpPr/>
      </dsp:nvSpPr>
      <dsp:spPr>
        <a:xfrm>
          <a:off x="7962493" y="3904647"/>
          <a:ext cx="666641" cy="666641"/>
        </a:xfrm>
        <a:prstGeom prst="ellipse">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E5314-4CFA-4F9C-92FD-771002A0E1CA}">
      <dsp:nvSpPr>
        <dsp:cNvPr id="0" name=""/>
        <dsp:cNvSpPr/>
      </dsp:nvSpPr>
      <dsp:spPr>
        <a:xfrm rot="17700000">
          <a:off x="7172948" y="4832506"/>
          <a:ext cx="1381088" cy="66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en-GB" sz="1100" kern="1200" dirty="0"/>
            <a:t>Bill introduced and second read in both chambers on the same day</a:t>
          </a:r>
          <a:endParaRPr lang="en-AU" sz="1100" kern="1200" dirty="0"/>
        </a:p>
      </dsp:txBody>
      <dsp:txXfrm>
        <a:off x="7172948" y="4832506"/>
        <a:ext cx="1381088" cy="665908"/>
      </dsp:txXfrm>
    </dsp:sp>
    <dsp:sp modelId="{A86D09DE-54EE-439A-B040-9CB941AA3037}">
      <dsp:nvSpPr>
        <dsp:cNvPr id="0" name=""/>
        <dsp:cNvSpPr/>
      </dsp:nvSpPr>
      <dsp:spPr>
        <a:xfrm rot="17700000">
          <a:off x="8037591" y="2977520"/>
          <a:ext cx="1381088" cy="665908"/>
        </a:xfrm>
        <a:prstGeom prst="rect">
          <a:avLst/>
        </a:prstGeom>
        <a:noFill/>
        <a:ln>
          <a:noFill/>
        </a:ln>
        <a:effectLst/>
      </dsp:spPr>
      <dsp:style>
        <a:lnRef idx="0">
          <a:scrgbClr r="0" g="0" b="0"/>
        </a:lnRef>
        <a:fillRef idx="0">
          <a:scrgbClr r="0" g="0" b="0"/>
        </a:fillRef>
        <a:effectRef idx="0">
          <a:scrgbClr r="0" g="0" b="0"/>
        </a:effectRef>
        <a:fontRef idx="minor"/>
      </dsp:style>
    </dsp:sp>
    <dsp:sp modelId="{1DDD8F0C-7ABB-472F-85DD-0F563633ADFE}">
      <dsp:nvSpPr>
        <dsp:cNvPr id="0" name=""/>
        <dsp:cNvSpPr/>
      </dsp:nvSpPr>
      <dsp:spPr>
        <a:xfrm>
          <a:off x="8725770" y="3904647"/>
          <a:ext cx="666641" cy="666641"/>
        </a:xfrm>
        <a:prstGeom prst="ellipse">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C8C3FA-F8CA-41E3-B1FF-A757AE23AFC2}">
      <dsp:nvSpPr>
        <dsp:cNvPr id="0" name=""/>
        <dsp:cNvSpPr/>
      </dsp:nvSpPr>
      <dsp:spPr>
        <a:xfrm rot="17700000">
          <a:off x="7936225" y="4832506"/>
          <a:ext cx="1381088" cy="66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en-GB" sz="1100" kern="1200"/>
            <a:t>Bill passes both chambers in 2 days</a:t>
          </a:r>
          <a:endParaRPr lang="en-AU" sz="1100" kern="1200" dirty="0"/>
        </a:p>
      </dsp:txBody>
      <dsp:txXfrm>
        <a:off x="7936225" y="4832506"/>
        <a:ext cx="1381088" cy="665908"/>
      </dsp:txXfrm>
    </dsp:sp>
    <dsp:sp modelId="{7838A8BB-5A85-4D7C-8A8C-CE22FC48C3D3}">
      <dsp:nvSpPr>
        <dsp:cNvPr id="0" name=""/>
        <dsp:cNvSpPr/>
      </dsp:nvSpPr>
      <dsp:spPr>
        <a:xfrm rot="17700000">
          <a:off x="8800868" y="2977520"/>
          <a:ext cx="1381088" cy="665908"/>
        </a:xfrm>
        <a:prstGeom prst="rect">
          <a:avLst/>
        </a:prstGeom>
        <a:noFill/>
        <a:ln>
          <a:noFill/>
        </a:ln>
        <a:effectLst/>
      </dsp:spPr>
      <dsp:style>
        <a:lnRef idx="0">
          <a:scrgbClr r="0" g="0" b="0"/>
        </a:lnRef>
        <a:fillRef idx="0">
          <a:scrgbClr r="0" g="0" b="0"/>
        </a:fillRef>
        <a:effectRef idx="0">
          <a:scrgbClr r="0" g="0" b="0"/>
        </a:effectRef>
        <a:fontRef idx="minor"/>
      </dsp:style>
    </dsp:sp>
    <dsp:sp modelId="{A3530056-75E5-436B-8DD7-E38110585E7C}">
      <dsp:nvSpPr>
        <dsp:cNvPr id="0" name=""/>
        <dsp:cNvSpPr/>
      </dsp:nvSpPr>
      <dsp:spPr>
        <a:xfrm>
          <a:off x="9489048" y="3904647"/>
          <a:ext cx="666641" cy="666641"/>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6DC299-CF5A-4756-BE00-BE4CE5042D88}">
      <dsp:nvSpPr>
        <dsp:cNvPr id="0" name=""/>
        <dsp:cNvSpPr/>
      </dsp:nvSpPr>
      <dsp:spPr>
        <a:xfrm rot="17700000">
          <a:off x="8699503" y="4832506"/>
          <a:ext cx="1381088" cy="66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en-GB" sz="1100" kern="1200"/>
            <a:t>Bill receives Royal Assent one week after introduction</a:t>
          </a:r>
          <a:endParaRPr lang="en-AU" sz="1100" kern="1200" dirty="0"/>
        </a:p>
      </dsp:txBody>
      <dsp:txXfrm>
        <a:off x="8699503" y="4832506"/>
        <a:ext cx="1381088" cy="665908"/>
      </dsp:txXfrm>
    </dsp:sp>
    <dsp:sp modelId="{68C71FAE-95D8-4F08-AF9A-1544562CA59C}">
      <dsp:nvSpPr>
        <dsp:cNvPr id="0" name=""/>
        <dsp:cNvSpPr/>
      </dsp:nvSpPr>
      <dsp:spPr>
        <a:xfrm rot="17700000">
          <a:off x="9564146" y="2977520"/>
          <a:ext cx="1381088" cy="665908"/>
        </a:xfrm>
        <a:prstGeom prst="rect">
          <a:avLst/>
        </a:prstGeom>
        <a:noFill/>
        <a:ln>
          <a:noFill/>
        </a:ln>
        <a:effectLst/>
      </dsp:spPr>
      <dsp:style>
        <a:lnRef idx="0">
          <a:scrgbClr r="0" g="0" b="0"/>
        </a:lnRef>
        <a:fillRef idx="0">
          <a:scrgbClr r="0" g="0" b="0"/>
        </a:fillRef>
        <a:effectRef idx="0">
          <a:scrgbClr r="0" g="0" b="0"/>
        </a:effectRef>
        <a:fontRef idx="minor"/>
      </dsp:style>
    </dsp:sp>
    <dsp:sp modelId="{732DC241-3C36-4234-BDE0-CC35F394D5C8}">
      <dsp:nvSpPr>
        <dsp:cNvPr id="0" name=""/>
        <dsp:cNvSpPr/>
      </dsp:nvSpPr>
      <dsp:spPr>
        <a:xfrm>
          <a:off x="10252428" y="3595810"/>
          <a:ext cx="1284315" cy="1284315"/>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065D3-86A9-49D1-9D45-8AC5A2E3448F}">
      <dsp:nvSpPr>
        <dsp:cNvPr id="0" name=""/>
        <dsp:cNvSpPr/>
      </dsp:nvSpPr>
      <dsp:spPr>
        <a:xfrm rot="17700000">
          <a:off x="10704963" y="2548831"/>
          <a:ext cx="1596546" cy="76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GB" sz="1800" b="1" kern="1200" dirty="0"/>
            <a:t>Reforms commence (mostly)</a:t>
          </a:r>
          <a:endParaRPr lang="en-AU" sz="1800" b="1" kern="1200" dirty="0"/>
        </a:p>
      </dsp:txBody>
      <dsp:txXfrm>
        <a:off x="10704963" y="2548831"/>
        <a:ext cx="1596546" cy="769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C87ED-4E37-4330-A2B8-77C62A119076}">
      <dsp:nvSpPr>
        <dsp:cNvPr id="0" name=""/>
        <dsp:cNvSpPr/>
      </dsp:nvSpPr>
      <dsp:spPr>
        <a:xfrm>
          <a:off x="2744938" y="707057"/>
          <a:ext cx="520856" cy="91440"/>
        </a:xfrm>
        <a:custGeom>
          <a:avLst/>
          <a:gdLst/>
          <a:ahLst/>
          <a:cxnLst/>
          <a:rect l="0" t="0" r="0" b="0"/>
          <a:pathLst>
            <a:path>
              <a:moveTo>
                <a:pt x="0" y="45720"/>
              </a:moveTo>
              <a:lnTo>
                <a:pt x="277528" y="45720"/>
              </a:lnTo>
              <a:lnTo>
                <a:pt x="277528" y="47255"/>
              </a:lnTo>
              <a:lnTo>
                <a:pt x="520856" y="47255"/>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2991580" y="749891"/>
        <a:ext cx="27572" cy="5771"/>
      </dsp:txXfrm>
    </dsp:sp>
    <dsp:sp modelId="{7A92F4AF-1F0E-4B8F-83F2-94F11B0B011A}">
      <dsp:nvSpPr>
        <dsp:cNvPr id="0" name=""/>
        <dsp:cNvSpPr/>
      </dsp:nvSpPr>
      <dsp:spPr>
        <a:xfrm>
          <a:off x="237496" y="4"/>
          <a:ext cx="2509242" cy="150554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Arial" panose="020B0604020202020204" pitchFamily="34" charset="0"/>
              <a:cs typeface="Arial" panose="020B0604020202020204" pitchFamily="34" charset="0"/>
            </a:rPr>
            <a:t>Step 1: Prepare Cabinet submission </a:t>
          </a:r>
          <a:br>
            <a:rPr lang="en-AU" sz="1400" b="1" kern="1200" dirty="0">
              <a:latin typeface="Arial" panose="020B0604020202020204" pitchFamily="34" charset="0"/>
              <a:cs typeface="Arial" panose="020B0604020202020204" pitchFamily="34" charset="0"/>
            </a:rPr>
          </a:br>
          <a:r>
            <a:rPr lang="en-AU" sz="1400" b="1" kern="1200" dirty="0">
              <a:latin typeface="Arial" panose="020B0604020202020204" pitchFamily="34" charset="0"/>
              <a:cs typeface="Arial" panose="020B0604020202020204" pitchFamily="34" charset="0"/>
            </a:rPr>
            <a:t>(with cover brief and </a:t>
          </a:r>
          <a:br>
            <a:rPr lang="en-AU" sz="1400" b="1" kern="1200" dirty="0">
              <a:latin typeface="Arial" panose="020B0604020202020204" pitchFamily="34" charset="0"/>
              <a:cs typeface="Arial" panose="020B0604020202020204" pitchFamily="34" charset="0"/>
            </a:rPr>
          </a:br>
          <a:r>
            <a:rPr lang="en-AU" sz="1400" b="1" kern="1200" dirty="0">
              <a:latin typeface="Arial" panose="020B0604020202020204" pitchFamily="34" charset="0"/>
              <a:cs typeface="Arial" panose="020B0604020202020204" pitchFamily="34" charset="0"/>
            </a:rPr>
            <a:t>Cabinet registration forms) for approval-in-principle</a:t>
          </a:r>
        </a:p>
      </dsp:txBody>
      <dsp:txXfrm>
        <a:off x="237496" y="4"/>
        <a:ext cx="2509242" cy="1505545"/>
      </dsp:txXfrm>
    </dsp:sp>
    <dsp:sp modelId="{AAC73448-0682-4A6B-9B65-50B520C52C0F}">
      <dsp:nvSpPr>
        <dsp:cNvPr id="0" name=""/>
        <dsp:cNvSpPr/>
      </dsp:nvSpPr>
      <dsp:spPr>
        <a:xfrm>
          <a:off x="5805637" y="708592"/>
          <a:ext cx="546525" cy="91440"/>
        </a:xfrm>
        <a:custGeom>
          <a:avLst/>
          <a:gdLst/>
          <a:ahLst/>
          <a:cxnLst/>
          <a:rect l="0" t="0" r="0" b="0"/>
          <a:pathLst>
            <a:path>
              <a:moveTo>
                <a:pt x="0" y="45720"/>
              </a:moveTo>
              <a:lnTo>
                <a:pt x="546525" y="45720"/>
              </a:lnTo>
            </a:path>
          </a:pathLst>
        </a:custGeom>
        <a:noFill/>
        <a:ln w="6350" cap="flat" cmpd="sng" algn="ctr">
          <a:solidFill>
            <a:schemeClr val="accent5">
              <a:hueOff val="-675854"/>
              <a:satOff val="-1742"/>
              <a:lumOff val="-117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6064471" y="751427"/>
        <a:ext cx="28856" cy="5771"/>
      </dsp:txXfrm>
    </dsp:sp>
    <dsp:sp modelId="{F791F619-EACA-4DD0-B259-4F90B69720A0}">
      <dsp:nvSpPr>
        <dsp:cNvPr id="0" name=""/>
        <dsp:cNvSpPr/>
      </dsp:nvSpPr>
      <dsp:spPr>
        <a:xfrm>
          <a:off x="3298194" y="1540"/>
          <a:ext cx="2509242" cy="1505545"/>
        </a:xfrm>
        <a:prstGeom prst="rect">
          <a:avLst/>
        </a:prstGeom>
        <a:solidFill>
          <a:schemeClr val="accent5">
            <a:hueOff val="-614413"/>
            <a:satOff val="-1584"/>
            <a:lumOff val="-107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Arial" panose="020B0604020202020204" pitchFamily="34" charset="0"/>
              <a:cs typeface="Arial" panose="020B0604020202020204" pitchFamily="34" charset="0"/>
            </a:rPr>
            <a:t>Step 2: Send approved Drafting Instructions to Parliamentary Counsel for adequacy</a:t>
          </a:r>
        </a:p>
      </dsp:txBody>
      <dsp:txXfrm>
        <a:off x="3298194" y="1540"/>
        <a:ext cx="2509242" cy="1505545"/>
      </dsp:txXfrm>
    </dsp:sp>
    <dsp:sp modelId="{7400EDEE-3995-4D1F-851E-D12EEC2FD575}">
      <dsp:nvSpPr>
        <dsp:cNvPr id="0" name=""/>
        <dsp:cNvSpPr/>
      </dsp:nvSpPr>
      <dsp:spPr>
        <a:xfrm>
          <a:off x="8892005" y="708592"/>
          <a:ext cx="546525" cy="91440"/>
        </a:xfrm>
        <a:custGeom>
          <a:avLst/>
          <a:gdLst/>
          <a:ahLst/>
          <a:cxnLst/>
          <a:rect l="0" t="0" r="0" b="0"/>
          <a:pathLst>
            <a:path>
              <a:moveTo>
                <a:pt x="0" y="45720"/>
              </a:moveTo>
              <a:lnTo>
                <a:pt x="546525" y="45720"/>
              </a:lnTo>
            </a:path>
          </a:pathLst>
        </a:custGeom>
        <a:noFill/>
        <a:ln w="6350" cap="flat" cmpd="sng" algn="ctr">
          <a:solidFill>
            <a:schemeClr val="accent5">
              <a:hueOff val="-1351709"/>
              <a:satOff val="-3484"/>
              <a:lumOff val="-235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9150839" y="751427"/>
        <a:ext cx="28856" cy="5771"/>
      </dsp:txXfrm>
    </dsp:sp>
    <dsp:sp modelId="{69AFF92D-3335-4ED4-94D9-65B0942B2C93}">
      <dsp:nvSpPr>
        <dsp:cNvPr id="0" name=""/>
        <dsp:cNvSpPr/>
      </dsp:nvSpPr>
      <dsp:spPr>
        <a:xfrm>
          <a:off x="6384562" y="1540"/>
          <a:ext cx="2509242" cy="1505545"/>
        </a:xfrm>
        <a:prstGeom prst="rect">
          <a:avLst/>
        </a:prstGeom>
        <a:solidFill>
          <a:schemeClr val="accent5">
            <a:hueOff val="-1228826"/>
            <a:satOff val="-3167"/>
            <a:lumOff val="-213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Arial" panose="020B0604020202020204" pitchFamily="34" charset="0"/>
              <a:cs typeface="Arial" panose="020B0604020202020204" pitchFamily="34" charset="0"/>
            </a:rPr>
            <a:t>Step 3: When submission is signed by A-G, lodge with Cabinet for circulation to other departments/ ministries</a:t>
          </a:r>
        </a:p>
      </dsp:txBody>
      <dsp:txXfrm>
        <a:off x="6384562" y="1540"/>
        <a:ext cx="2509242" cy="1505545"/>
      </dsp:txXfrm>
    </dsp:sp>
    <dsp:sp modelId="{B38F8FF3-0C70-4E70-99D0-3C40A7B4E098}">
      <dsp:nvSpPr>
        <dsp:cNvPr id="0" name=""/>
        <dsp:cNvSpPr/>
      </dsp:nvSpPr>
      <dsp:spPr>
        <a:xfrm>
          <a:off x="1466448" y="1505285"/>
          <a:ext cx="9259103" cy="546525"/>
        </a:xfrm>
        <a:custGeom>
          <a:avLst/>
          <a:gdLst/>
          <a:ahLst/>
          <a:cxnLst/>
          <a:rect l="0" t="0" r="0" b="0"/>
          <a:pathLst>
            <a:path>
              <a:moveTo>
                <a:pt x="9259103" y="0"/>
              </a:moveTo>
              <a:lnTo>
                <a:pt x="9259103" y="290362"/>
              </a:lnTo>
              <a:lnTo>
                <a:pt x="0" y="290362"/>
              </a:lnTo>
              <a:lnTo>
                <a:pt x="0" y="546525"/>
              </a:lnTo>
            </a:path>
          </a:pathLst>
        </a:custGeom>
        <a:noFill/>
        <a:ln w="6350" cap="flat" cmpd="sng" algn="ctr">
          <a:solidFill>
            <a:schemeClr val="accent5">
              <a:hueOff val="-2027563"/>
              <a:satOff val="-5226"/>
              <a:lumOff val="-353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5864073" y="1775662"/>
        <a:ext cx="463853" cy="5771"/>
      </dsp:txXfrm>
    </dsp:sp>
    <dsp:sp modelId="{1295BE6A-CB45-4818-B4A4-454B91AE5ADF}">
      <dsp:nvSpPr>
        <dsp:cNvPr id="0" name=""/>
        <dsp:cNvSpPr/>
      </dsp:nvSpPr>
      <dsp:spPr>
        <a:xfrm>
          <a:off x="9470930" y="1540"/>
          <a:ext cx="2509242" cy="1505545"/>
        </a:xfrm>
        <a:prstGeom prst="rect">
          <a:avLst/>
        </a:prstGeom>
        <a:solidFill>
          <a:schemeClr val="accent5">
            <a:hueOff val="-1843239"/>
            <a:satOff val="-4751"/>
            <a:lumOff val="-320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Arial" panose="020B0604020202020204" pitchFamily="34" charset="0"/>
              <a:cs typeface="Arial" panose="020B0604020202020204" pitchFamily="34" charset="0"/>
            </a:rPr>
            <a:t>Step 4: Update final draft to include feedback from departments and get Secretary/A-G sign-offs again</a:t>
          </a:r>
        </a:p>
      </dsp:txBody>
      <dsp:txXfrm>
        <a:off x="9470930" y="1540"/>
        <a:ext cx="2509242" cy="1505545"/>
      </dsp:txXfrm>
    </dsp:sp>
    <dsp:sp modelId="{F32338C1-8FCC-40A2-9B62-1B3114A8A271}">
      <dsp:nvSpPr>
        <dsp:cNvPr id="0" name=""/>
        <dsp:cNvSpPr/>
      </dsp:nvSpPr>
      <dsp:spPr>
        <a:xfrm>
          <a:off x="2719269" y="2791264"/>
          <a:ext cx="546525" cy="91440"/>
        </a:xfrm>
        <a:custGeom>
          <a:avLst/>
          <a:gdLst/>
          <a:ahLst/>
          <a:cxnLst/>
          <a:rect l="0" t="0" r="0" b="0"/>
          <a:pathLst>
            <a:path>
              <a:moveTo>
                <a:pt x="0" y="45720"/>
              </a:moveTo>
              <a:lnTo>
                <a:pt x="546525" y="45720"/>
              </a:lnTo>
            </a:path>
          </a:pathLst>
        </a:custGeom>
        <a:noFill/>
        <a:ln w="6350" cap="flat" cmpd="sng" algn="ctr">
          <a:solidFill>
            <a:schemeClr val="accent5">
              <a:hueOff val="-2703417"/>
              <a:satOff val="-6968"/>
              <a:lumOff val="-470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2978103" y="2834098"/>
        <a:ext cx="28856" cy="5771"/>
      </dsp:txXfrm>
    </dsp:sp>
    <dsp:sp modelId="{88F92D7F-797E-4535-AEAA-3E8FB66DF08B}">
      <dsp:nvSpPr>
        <dsp:cNvPr id="0" name=""/>
        <dsp:cNvSpPr/>
      </dsp:nvSpPr>
      <dsp:spPr>
        <a:xfrm>
          <a:off x="211827" y="2084211"/>
          <a:ext cx="2509242" cy="1505545"/>
        </a:xfrm>
        <a:prstGeom prst="rect">
          <a:avLst/>
        </a:prstGeom>
        <a:solidFill>
          <a:schemeClr val="accent5">
            <a:hueOff val="-2457652"/>
            <a:satOff val="-6334"/>
            <a:lumOff val="-427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Arial" panose="020B0604020202020204" pitchFamily="34" charset="0"/>
              <a:cs typeface="Arial" panose="020B0604020202020204" pitchFamily="34" charset="0"/>
            </a:rPr>
            <a:t>Step 5: Lodge final submission with Cabinet Secretariat</a:t>
          </a:r>
          <a:endParaRPr lang="en-AU" sz="1400" b="1" u="sng" kern="1200" dirty="0"/>
        </a:p>
      </dsp:txBody>
      <dsp:txXfrm>
        <a:off x="211827" y="2084211"/>
        <a:ext cx="2509242" cy="1505545"/>
      </dsp:txXfrm>
    </dsp:sp>
    <dsp:sp modelId="{8B6A12D3-5C30-4B64-95D9-2C848131192E}">
      <dsp:nvSpPr>
        <dsp:cNvPr id="0" name=""/>
        <dsp:cNvSpPr/>
      </dsp:nvSpPr>
      <dsp:spPr>
        <a:xfrm>
          <a:off x="5805637" y="2791264"/>
          <a:ext cx="546525" cy="91440"/>
        </a:xfrm>
        <a:custGeom>
          <a:avLst/>
          <a:gdLst/>
          <a:ahLst/>
          <a:cxnLst/>
          <a:rect l="0" t="0" r="0" b="0"/>
          <a:pathLst>
            <a:path>
              <a:moveTo>
                <a:pt x="0" y="45720"/>
              </a:moveTo>
              <a:lnTo>
                <a:pt x="546525" y="45720"/>
              </a:lnTo>
            </a:path>
          </a:pathLst>
        </a:custGeom>
        <a:noFill/>
        <a:ln w="6350" cap="flat" cmpd="sng" algn="ctr">
          <a:solidFill>
            <a:schemeClr val="accent5">
              <a:hueOff val="-3379271"/>
              <a:satOff val="-8710"/>
              <a:lumOff val="-58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6064471" y="2834098"/>
        <a:ext cx="28856" cy="5771"/>
      </dsp:txXfrm>
    </dsp:sp>
    <dsp:sp modelId="{3BDCC18D-096B-4205-A5B1-0CA181CB589D}">
      <dsp:nvSpPr>
        <dsp:cNvPr id="0" name=""/>
        <dsp:cNvSpPr/>
      </dsp:nvSpPr>
      <dsp:spPr>
        <a:xfrm>
          <a:off x="3298194" y="2084211"/>
          <a:ext cx="2509242" cy="1505545"/>
        </a:xfrm>
        <a:prstGeom prst="rect">
          <a:avLst/>
        </a:prstGeom>
        <a:solidFill>
          <a:schemeClr val="accent5">
            <a:hueOff val="-3072065"/>
            <a:satOff val="-7918"/>
            <a:lumOff val="-534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Arial" panose="020B0604020202020204" pitchFamily="34" charset="0"/>
              <a:cs typeface="Arial" panose="020B0604020202020204" pitchFamily="34" charset="0"/>
            </a:rPr>
            <a:t>Step 6: Prepare speaking notes and a one-page briefing note </a:t>
          </a:r>
          <a:br>
            <a:rPr lang="en-AU" sz="1400" b="1" kern="1200" dirty="0">
              <a:latin typeface="Arial" panose="020B0604020202020204" pitchFamily="34" charset="0"/>
              <a:cs typeface="Arial" panose="020B0604020202020204" pitchFamily="34" charset="0"/>
            </a:rPr>
          </a:br>
          <a:r>
            <a:rPr lang="en-AU" sz="1400" b="1" kern="1200" dirty="0">
              <a:latin typeface="Arial" panose="020B0604020202020204" pitchFamily="34" charset="0"/>
              <a:cs typeface="Arial" panose="020B0604020202020204" pitchFamily="34" charset="0"/>
            </a:rPr>
            <a:t>for Attorney-General</a:t>
          </a:r>
        </a:p>
      </dsp:txBody>
      <dsp:txXfrm>
        <a:off x="3298194" y="2084211"/>
        <a:ext cx="2509242" cy="1505545"/>
      </dsp:txXfrm>
    </dsp:sp>
    <dsp:sp modelId="{D78E6350-E06F-4A32-AD17-6019B7F81CBC}">
      <dsp:nvSpPr>
        <dsp:cNvPr id="0" name=""/>
        <dsp:cNvSpPr/>
      </dsp:nvSpPr>
      <dsp:spPr>
        <a:xfrm>
          <a:off x="8892005" y="2791264"/>
          <a:ext cx="546525" cy="91440"/>
        </a:xfrm>
        <a:custGeom>
          <a:avLst/>
          <a:gdLst/>
          <a:ahLst/>
          <a:cxnLst/>
          <a:rect l="0" t="0" r="0" b="0"/>
          <a:pathLst>
            <a:path>
              <a:moveTo>
                <a:pt x="0" y="45720"/>
              </a:moveTo>
              <a:lnTo>
                <a:pt x="546525" y="45720"/>
              </a:lnTo>
            </a:path>
          </a:pathLst>
        </a:custGeom>
        <a:noFill/>
        <a:ln w="6350" cap="flat" cmpd="sng" algn="ctr">
          <a:solidFill>
            <a:schemeClr val="accent5">
              <a:hueOff val="-4055126"/>
              <a:satOff val="-10451"/>
              <a:lumOff val="-705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9150839" y="2834098"/>
        <a:ext cx="28856" cy="5771"/>
      </dsp:txXfrm>
    </dsp:sp>
    <dsp:sp modelId="{972C46C0-1094-4702-93EA-9728314C311C}">
      <dsp:nvSpPr>
        <dsp:cNvPr id="0" name=""/>
        <dsp:cNvSpPr/>
      </dsp:nvSpPr>
      <dsp:spPr>
        <a:xfrm>
          <a:off x="6384562" y="2084211"/>
          <a:ext cx="2509242" cy="1505545"/>
        </a:xfrm>
        <a:prstGeom prst="rect">
          <a:avLst/>
        </a:prstGeom>
        <a:solidFill>
          <a:schemeClr val="accent5">
            <a:hueOff val="-3686478"/>
            <a:satOff val="-9501"/>
            <a:lumOff val="-641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Arial" panose="020B0604020202020204" pitchFamily="34" charset="0"/>
              <a:cs typeface="Arial" panose="020B0604020202020204" pitchFamily="34" charset="0"/>
            </a:rPr>
            <a:t>Step 7: Consideration by Cabinet to approve drafting of a Bill</a:t>
          </a:r>
          <a:endParaRPr lang="en-AU" sz="1400" b="1" u="sng" kern="1200" dirty="0">
            <a:latin typeface="Arial" panose="020B0604020202020204" pitchFamily="34" charset="0"/>
            <a:cs typeface="Arial" panose="020B0604020202020204" pitchFamily="34" charset="0"/>
          </a:endParaRPr>
        </a:p>
      </dsp:txBody>
      <dsp:txXfrm>
        <a:off x="6384562" y="2084211"/>
        <a:ext cx="2509242" cy="1505545"/>
      </dsp:txXfrm>
    </dsp:sp>
    <dsp:sp modelId="{62A6BCF2-9DA5-4902-B49A-3125DBE9758E}">
      <dsp:nvSpPr>
        <dsp:cNvPr id="0" name=""/>
        <dsp:cNvSpPr/>
      </dsp:nvSpPr>
      <dsp:spPr>
        <a:xfrm>
          <a:off x="1466448" y="3587956"/>
          <a:ext cx="9259103" cy="546525"/>
        </a:xfrm>
        <a:custGeom>
          <a:avLst/>
          <a:gdLst/>
          <a:ahLst/>
          <a:cxnLst/>
          <a:rect l="0" t="0" r="0" b="0"/>
          <a:pathLst>
            <a:path>
              <a:moveTo>
                <a:pt x="9259103" y="0"/>
              </a:moveTo>
              <a:lnTo>
                <a:pt x="9259103" y="290362"/>
              </a:lnTo>
              <a:lnTo>
                <a:pt x="0" y="290362"/>
              </a:lnTo>
              <a:lnTo>
                <a:pt x="0" y="546525"/>
              </a:lnTo>
            </a:path>
          </a:pathLst>
        </a:custGeom>
        <a:noFill/>
        <a:ln w="6350" cap="flat" cmpd="sng" algn="ctr">
          <a:solidFill>
            <a:schemeClr val="accent5">
              <a:hueOff val="-4730980"/>
              <a:satOff val="-12193"/>
              <a:lumOff val="-823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5864073" y="3858333"/>
        <a:ext cx="463853" cy="5771"/>
      </dsp:txXfrm>
    </dsp:sp>
    <dsp:sp modelId="{9264EAAC-8C06-47D2-B1DE-07FC39ECB06F}">
      <dsp:nvSpPr>
        <dsp:cNvPr id="0" name=""/>
        <dsp:cNvSpPr/>
      </dsp:nvSpPr>
      <dsp:spPr>
        <a:xfrm>
          <a:off x="9470930" y="2084211"/>
          <a:ext cx="2509242" cy="1505545"/>
        </a:xfrm>
        <a:prstGeom prst="rect">
          <a:avLst/>
        </a:prstGeom>
        <a:solidFill>
          <a:schemeClr val="accent5">
            <a:hueOff val="-4300891"/>
            <a:satOff val="-11085"/>
            <a:lumOff val="-748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AU" sz="1600" b="1" kern="1200" dirty="0">
              <a:latin typeface="Arial" panose="020B0604020202020204" pitchFamily="34" charset="0"/>
              <a:cs typeface="Arial" panose="020B0604020202020204" pitchFamily="34" charset="0"/>
            </a:rPr>
            <a:t>Step 8: Work with Parliamentary Counsel to draft the legislation according to approved drafting instructions (an iterative process)</a:t>
          </a:r>
          <a:endParaRPr lang="en-AU" sz="1200" b="1" u="sng" kern="1200" dirty="0">
            <a:latin typeface="Arial" panose="020B0604020202020204" pitchFamily="34" charset="0"/>
            <a:cs typeface="Arial" panose="020B0604020202020204" pitchFamily="34" charset="0"/>
          </a:endParaRPr>
        </a:p>
      </dsp:txBody>
      <dsp:txXfrm>
        <a:off x="9470930" y="2084211"/>
        <a:ext cx="2509242" cy="1505545"/>
      </dsp:txXfrm>
    </dsp:sp>
    <dsp:sp modelId="{D9699485-B96A-485B-A273-A74A6D832F9C}">
      <dsp:nvSpPr>
        <dsp:cNvPr id="0" name=""/>
        <dsp:cNvSpPr/>
      </dsp:nvSpPr>
      <dsp:spPr>
        <a:xfrm>
          <a:off x="2719269" y="4873935"/>
          <a:ext cx="546525" cy="91440"/>
        </a:xfrm>
        <a:custGeom>
          <a:avLst/>
          <a:gdLst/>
          <a:ahLst/>
          <a:cxnLst/>
          <a:rect l="0" t="0" r="0" b="0"/>
          <a:pathLst>
            <a:path>
              <a:moveTo>
                <a:pt x="0" y="45720"/>
              </a:moveTo>
              <a:lnTo>
                <a:pt x="546525" y="45720"/>
              </a:lnTo>
            </a:path>
          </a:pathLst>
        </a:custGeom>
        <a:noFill/>
        <a:ln w="6350" cap="flat" cmpd="sng" algn="ctr">
          <a:solidFill>
            <a:schemeClr val="accent5">
              <a:hueOff val="-5406834"/>
              <a:satOff val="-13935"/>
              <a:lumOff val="-941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2978103" y="4916769"/>
        <a:ext cx="28856" cy="5771"/>
      </dsp:txXfrm>
    </dsp:sp>
    <dsp:sp modelId="{2BBB3197-DA10-400F-B612-9ABDCB520130}">
      <dsp:nvSpPr>
        <dsp:cNvPr id="0" name=""/>
        <dsp:cNvSpPr/>
      </dsp:nvSpPr>
      <dsp:spPr>
        <a:xfrm>
          <a:off x="211827" y="4166882"/>
          <a:ext cx="2509242" cy="1505545"/>
        </a:xfrm>
        <a:prstGeom prst="rect">
          <a:avLst/>
        </a:prstGeom>
        <a:solidFill>
          <a:schemeClr val="accent5">
            <a:hueOff val="-4915304"/>
            <a:satOff val="-12668"/>
            <a:lumOff val="-855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Arial" panose="020B0604020202020204" pitchFamily="34" charset="0"/>
              <a:cs typeface="Arial" panose="020B0604020202020204" pitchFamily="34" charset="0"/>
            </a:rPr>
            <a:t>Step 9: Consult with stakeholders on policy and draft legislation</a:t>
          </a:r>
          <a:endParaRPr lang="en-AU" sz="1400" b="1" u="sng" kern="1200" dirty="0">
            <a:latin typeface="Arial" panose="020B0604020202020204" pitchFamily="34" charset="0"/>
            <a:cs typeface="Arial" panose="020B0604020202020204" pitchFamily="34" charset="0"/>
          </a:endParaRPr>
        </a:p>
      </dsp:txBody>
      <dsp:txXfrm>
        <a:off x="211827" y="4166882"/>
        <a:ext cx="2509242" cy="1505545"/>
      </dsp:txXfrm>
    </dsp:sp>
    <dsp:sp modelId="{3B52B613-D036-4F85-8ECF-3F79DC879D46}">
      <dsp:nvSpPr>
        <dsp:cNvPr id="0" name=""/>
        <dsp:cNvSpPr/>
      </dsp:nvSpPr>
      <dsp:spPr>
        <a:xfrm>
          <a:off x="5805637" y="4873935"/>
          <a:ext cx="546525" cy="91440"/>
        </a:xfrm>
        <a:custGeom>
          <a:avLst/>
          <a:gdLst/>
          <a:ahLst/>
          <a:cxnLst/>
          <a:rect l="0" t="0" r="0" b="0"/>
          <a:pathLst>
            <a:path>
              <a:moveTo>
                <a:pt x="0" y="45720"/>
              </a:moveTo>
              <a:lnTo>
                <a:pt x="546525" y="45720"/>
              </a:lnTo>
            </a:path>
          </a:pathLst>
        </a:custGeom>
        <a:noFill/>
        <a:ln w="6350" cap="flat" cmpd="sng" algn="ctr">
          <a:solidFill>
            <a:schemeClr val="accent5">
              <a:hueOff val="-6082688"/>
              <a:satOff val="-15677"/>
              <a:lumOff val="-1058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6064471" y="4916769"/>
        <a:ext cx="28856" cy="5771"/>
      </dsp:txXfrm>
    </dsp:sp>
    <dsp:sp modelId="{254E8D36-7F5B-4CE8-AB87-250821A77C58}">
      <dsp:nvSpPr>
        <dsp:cNvPr id="0" name=""/>
        <dsp:cNvSpPr/>
      </dsp:nvSpPr>
      <dsp:spPr>
        <a:xfrm>
          <a:off x="3298194" y="4166882"/>
          <a:ext cx="2509242" cy="1505545"/>
        </a:xfrm>
        <a:prstGeom prst="rect">
          <a:avLst/>
        </a:prstGeom>
        <a:solidFill>
          <a:schemeClr val="accent5">
            <a:hueOff val="-5529717"/>
            <a:satOff val="-14252"/>
            <a:lumOff val="-962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Arial" panose="020B0604020202020204" pitchFamily="34" charset="0"/>
              <a:cs typeface="Arial" panose="020B0604020202020204" pitchFamily="34" charset="0"/>
            </a:rPr>
            <a:t>Step 10: Repeat steps 1 to 7 to present the Bill to Cabinet</a:t>
          </a:r>
        </a:p>
      </dsp:txBody>
      <dsp:txXfrm>
        <a:off x="3298194" y="4166882"/>
        <a:ext cx="2509242" cy="1505545"/>
      </dsp:txXfrm>
    </dsp:sp>
    <dsp:sp modelId="{8CC59EC7-8E8D-4229-941A-F7EA9ADCD1DA}">
      <dsp:nvSpPr>
        <dsp:cNvPr id="0" name=""/>
        <dsp:cNvSpPr/>
      </dsp:nvSpPr>
      <dsp:spPr>
        <a:xfrm>
          <a:off x="8892005" y="4873935"/>
          <a:ext cx="546525" cy="91440"/>
        </a:xfrm>
        <a:custGeom>
          <a:avLst/>
          <a:gdLst/>
          <a:ahLst/>
          <a:cxnLst/>
          <a:rect l="0" t="0" r="0" b="0"/>
          <a:pathLst>
            <a:path>
              <a:moveTo>
                <a:pt x="0" y="45720"/>
              </a:moveTo>
              <a:lnTo>
                <a:pt x="546525"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9150839" y="4916769"/>
        <a:ext cx="28856" cy="5771"/>
      </dsp:txXfrm>
    </dsp:sp>
    <dsp:sp modelId="{67042ED4-1E95-44E9-9344-14C30BD09FB9}">
      <dsp:nvSpPr>
        <dsp:cNvPr id="0" name=""/>
        <dsp:cNvSpPr/>
      </dsp:nvSpPr>
      <dsp:spPr>
        <a:xfrm>
          <a:off x="6384562" y="4166882"/>
          <a:ext cx="2509242" cy="1505545"/>
        </a:xfrm>
        <a:prstGeom prst="rect">
          <a:avLst/>
        </a:prstGeom>
        <a:solidFill>
          <a:schemeClr val="accent5">
            <a:hueOff val="-6144130"/>
            <a:satOff val="-15835"/>
            <a:lumOff val="-1069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Arial" panose="020B0604020202020204" pitchFamily="34" charset="0"/>
              <a:cs typeface="Arial" panose="020B0604020202020204" pitchFamily="34" charset="0"/>
            </a:rPr>
            <a:t>Step 11: Prepare second reading, explanatory memorandum and statement of compatibility </a:t>
          </a:r>
          <a:endParaRPr lang="en-AU" sz="1400" kern="1200" dirty="0"/>
        </a:p>
      </dsp:txBody>
      <dsp:txXfrm>
        <a:off x="6384562" y="4166882"/>
        <a:ext cx="2509242" cy="1505545"/>
      </dsp:txXfrm>
    </dsp:sp>
    <dsp:sp modelId="{90CFF20A-895B-4CDB-BA8F-6547245CF388}">
      <dsp:nvSpPr>
        <dsp:cNvPr id="0" name=""/>
        <dsp:cNvSpPr/>
      </dsp:nvSpPr>
      <dsp:spPr>
        <a:xfrm>
          <a:off x="9470930" y="4166882"/>
          <a:ext cx="2509242" cy="1505545"/>
        </a:xfrm>
        <a:prstGeom prst="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Arial" panose="020B0604020202020204" pitchFamily="34" charset="0"/>
              <a:cs typeface="Arial" panose="020B0604020202020204" pitchFamily="34" charset="0"/>
            </a:rPr>
            <a:t>Step 12: Support passage through Parliament</a:t>
          </a:r>
          <a:endParaRPr lang="en-AU" sz="1400" b="0" u="sng" kern="1200" dirty="0">
            <a:latin typeface="Arial" panose="020B0604020202020204" pitchFamily="34" charset="0"/>
            <a:cs typeface="Arial" panose="020B0604020202020204" pitchFamily="34" charset="0"/>
          </a:endParaRPr>
        </a:p>
      </dsp:txBody>
      <dsp:txXfrm>
        <a:off x="9470930" y="4166882"/>
        <a:ext cx="2509242" cy="15055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0691D-4FB4-4AB1-9B6B-78A7D3D426FF}">
      <dsp:nvSpPr>
        <dsp:cNvPr id="0" name=""/>
        <dsp:cNvSpPr/>
      </dsp:nvSpPr>
      <dsp:spPr>
        <a:xfrm rot="10800000">
          <a:off x="2125262" y="1206"/>
          <a:ext cx="7480616" cy="964188"/>
        </a:xfrm>
        <a:prstGeom prst="homePlat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180" tIns="102870" rIns="192024" bIns="102870" numCol="1" spcCol="1270" anchor="ctr" anchorCtr="0">
          <a:noAutofit/>
        </a:bodyPr>
        <a:lstStyle/>
        <a:p>
          <a:pPr marL="0" lvl="0" indent="0" algn="ctr" defTabSz="1200150">
            <a:lnSpc>
              <a:spcPct val="90000"/>
            </a:lnSpc>
            <a:spcBef>
              <a:spcPct val="0"/>
            </a:spcBef>
            <a:spcAft>
              <a:spcPct val="35000"/>
            </a:spcAft>
            <a:buClr>
              <a:srgbClr val="0070C0"/>
            </a:buClr>
            <a:buFont typeface="Arial" panose="020B0604020202020204" pitchFamily="34" charset="0"/>
            <a:buNone/>
          </a:pPr>
          <a:r>
            <a:rPr lang="en-AU" sz="2700" b="1" kern="1200"/>
            <a:t>Manage the relationship with public opinion</a:t>
          </a:r>
          <a:endParaRPr lang="en-AU" sz="2700" kern="1200"/>
        </a:p>
      </dsp:txBody>
      <dsp:txXfrm rot="10800000">
        <a:off x="2366309" y="1206"/>
        <a:ext cx="7239569" cy="964188"/>
      </dsp:txXfrm>
    </dsp:sp>
    <dsp:sp modelId="{3AB02ADF-0069-40AB-A70F-3E0E96BCC621}">
      <dsp:nvSpPr>
        <dsp:cNvPr id="0" name=""/>
        <dsp:cNvSpPr/>
      </dsp:nvSpPr>
      <dsp:spPr>
        <a:xfrm>
          <a:off x="1153775" y="14088"/>
          <a:ext cx="964188" cy="96418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8575"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3AF12DA0-1EF7-4D10-8AEF-215DEDF913B0}">
      <dsp:nvSpPr>
        <dsp:cNvPr id="0" name=""/>
        <dsp:cNvSpPr/>
      </dsp:nvSpPr>
      <dsp:spPr>
        <a:xfrm rot="10800000">
          <a:off x="2125262" y="1253212"/>
          <a:ext cx="7480616" cy="964188"/>
        </a:xfrm>
        <a:prstGeom prst="homePlate">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180" tIns="102870" rIns="192024" bIns="102870" numCol="1" spcCol="1270" anchor="ctr" anchorCtr="0">
          <a:noAutofit/>
        </a:bodyPr>
        <a:lstStyle/>
        <a:p>
          <a:pPr marL="0" lvl="0" indent="0" algn="ctr" defTabSz="1200150">
            <a:lnSpc>
              <a:spcPct val="90000"/>
            </a:lnSpc>
            <a:spcBef>
              <a:spcPct val="0"/>
            </a:spcBef>
            <a:spcAft>
              <a:spcPct val="35000"/>
            </a:spcAft>
            <a:buClr>
              <a:srgbClr val="0070C0"/>
            </a:buClr>
            <a:buFont typeface="Arial" panose="020B0604020202020204" pitchFamily="34" charset="0"/>
            <a:buNone/>
          </a:pPr>
          <a:r>
            <a:rPr lang="en-AU" sz="2700" b="1" kern="1200" dirty="0"/>
            <a:t>Make the law more worthy of confidence</a:t>
          </a:r>
          <a:endParaRPr lang="en-AU" sz="2700" kern="1200" dirty="0"/>
        </a:p>
      </dsp:txBody>
      <dsp:txXfrm rot="10800000">
        <a:off x="2366309" y="1253212"/>
        <a:ext cx="7239569" cy="964188"/>
      </dsp:txXfrm>
    </dsp:sp>
    <dsp:sp modelId="{C257C24D-A885-4576-AD95-856CED4A50C1}">
      <dsp:nvSpPr>
        <dsp:cNvPr id="0" name=""/>
        <dsp:cNvSpPr/>
      </dsp:nvSpPr>
      <dsp:spPr>
        <a:xfrm>
          <a:off x="1136101" y="1251390"/>
          <a:ext cx="964188" cy="964188"/>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8575" cap="flat" cmpd="sng" algn="ctr">
          <a:solidFill>
            <a:srgbClr val="4472C4">
              <a:lumMod val="75000"/>
            </a:srgbClr>
          </a:solidFill>
          <a:prstDash val="solid"/>
          <a:miter lim="800000"/>
        </a:ln>
        <a:effectLst/>
      </dsp:spPr>
      <dsp:style>
        <a:lnRef idx="2">
          <a:scrgbClr r="0" g="0" b="0"/>
        </a:lnRef>
        <a:fillRef idx="1">
          <a:scrgbClr r="0" g="0" b="0"/>
        </a:fillRef>
        <a:effectRef idx="0">
          <a:scrgbClr r="0" g="0" b="0"/>
        </a:effectRef>
        <a:fontRef idx="minor"/>
      </dsp:style>
    </dsp:sp>
    <dsp:sp modelId="{695B5CC1-F7D0-4A87-B590-A2D889AAC3CC}">
      <dsp:nvSpPr>
        <dsp:cNvPr id="0" name=""/>
        <dsp:cNvSpPr/>
      </dsp:nvSpPr>
      <dsp:spPr>
        <a:xfrm rot="10800000">
          <a:off x="2125262" y="2505218"/>
          <a:ext cx="7480616" cy="964188"/>
        </a:xfrm>
        <a:prstGeom prst="homePlate">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180" tIns="102870" rIns="192024" bIns="102870" numCol="1" spcCol="1270" anchor="ctr" anchorCtr="0">
          <a:noAutofit/>
        </a:bodyPr>
        <a:lstStyle/>
        <a:p>
          <a:pPr marL="0" lvl="0" indent="0" algn="ctr" defTabSz="1200150">
            <a:lnSpc>
              <a:spcPct val="90000"/>
            </a:lnSpc>
            <a:spcBef>
              <a:spcPct val="0"/>
            </a:spcBef>
            <a:spcAft>
              <a:spcPct val="35000"/>
            </a:spcAft>
            <a:buClr>
              <a:srgbClr val="0070C0"/>
            </a:buClr>
            <a:buFont typeface="Arial" panose="020B0604020202020204" pitchFamily="34" charset="0"/>
            <a:buNone/>
          </a:pPr>
          <a:r>
            <a:rPr lang="en-AU" sz="2700" b="1" kern="1200" dirty="0"/>
            <a:t>Harness emotions and target affective policies</a:t>
          </a:r>
          <a:endParaRPr lang="en-AU" sz="2700" kern="1200" dirty="0"/>
        </a:p>
      </dsp:txBody>
      <dsp:txXfrm rot="10800000">
        <a:off x="2366309" y="2505218"/>
        <a:ext cx="7239569" cy="964188"/>
      </dsp:txXfrm>
    </dsp:sp>
    <dsp:sp modelId="{6EABFF85-7A96-47E1-9700-BB9A02471E34}">
      <dsp:nvSpPr>
        <dsp:cNvPr id="0" name=""/>
        <dsp:cNvSpPr/>
      </dsp:nvSpPr>
      <dsp:spPr>
        <a:xfrm>
          <a:off x="1153775" y="2492337"/>
          <a:ext cx="964188" cy="96418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8575"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E36B3B1B-AEB7-4D2E-B316-18FB44E5BDC1}">
      <dsp:nvSpPr>
        <dsp:cNvPr id="0" name=""/>
        <dsp:cNvSpPr/>
      </dsp:nvSpPr>
      <dsp:spPr>
        <a:xfrm rot="10800000">
          <a:off x="2125262" y="3757224"/>
          <a:ext cx="7480616" cy="964188"/>
        </a:xfrm>
        <a:prstGeom prst="homePlate">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180" tIns="102870" rIns="192024" bIns="102870" numCol="1" spcCol="1270" anchor="ctr" anchorCtr="0">
          <a:noAutofit/>
        </a:bodyPr>
        <a:lstStyle/>
        <a:p>
          <a:pPr marL="0" lvl="0" indent="0" algn="ctr" defTabSz="1200150">
            <a:lnSpc>
              <a:spcPct val="90000"/>
            </a:lnSpc>
            <a:spcBef>
              <a:spcPct val="0"/>
            </a:spcBef>
            <a:spcAft>
              <a:spcPct val="35000"/>
            </a:spcAft>
            <a:buClr>
              <a:srgbClr val="0070C0"/>
            </a:buClr>
            <a:buFont typeface="Arial" panose="020B0604020202020204" pitchFamily="34" charset="0"/>
            <a:buNone/>
          </a:pPr>
          <a:r>
            <a:rPr lang="en-AU" sz="2700" b="1" kern="1200" dirty="0"/>
            <a:t>Respond directly to penal populism</a:t>
          </a:r>
        </a:p>
      </dsp:txBody>
      <dsp:txXfrm rot="10800000">
        <a:off x="2366309" y="3757224"/>
        <a:ext cx="7239569" cy="964188"/>
      </dsp:txXfrm>
    </dsp:sp>
    <dsp:sp modelId="{16A84E3E-CFA2-4C11-B0A1-7A03B019083F}">
      <dsp:nvSpPr>
        <dsp:cNvPr id="0" name=""/>
        <dsp:cNvSpPr/>
      </dsp:nvSpPr>
      <dsp:spPr>
        <a:xfrm>
          <a:off x="1153775" y="3757224"/>
          <a:ext cx="964188" cy="964188"/>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8575"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3E9DACBD-CDD8-4565-B9F3-1C3CBF9F63D7}" type="datetimeFigureOut">
              <a:rPr lang="en-AU" smtClean="0"/>
              <a:t>9/7/2026</a:t>
            </a:fld>
            <a:endParaRPr lang="en-AU"/>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F52ECBC-BEF5-4DD8-8CB9-946FE619C770}" type="slidenum">
              <a:rPr lang="en-AU" smtClean="0"/>
              <a:t>‹#›</a:t>
            </a:fld>
            <a:endParaRPr lang="en-AU"/>
          </a:p>
        </p:txBody>
      </p:sp>
    </p:spTree>
    <p:extLst>
      <p:ext uri="{BB962C8B-B14F-4D97-AF65-F5344CB8AC3E}">
        <p14:creationId xmlns:p14="http://schemas.microsoft.com/office/powerpoint/2010/main" val="2145765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911CB84-D0B3-C44D-BDDA-E6DD29AD4414}" type="datetimeFigureOut">
              <a:rPr lang="en-US" smtClean="0"/>
              <a:t>7/9/26</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77E0804-BAAB-D942-A332-52AA6138B38D}" type="slidenum">
              <a:rPr lang="en-US" smtClean="0"/>
              <a:t>‹#›</a:t>
            </a:fld>
            <a:endParaRPr lang="en-US"/>
          </a:p>
        </p:txBody>
      </p:sp>
    </p:spTree>
    <p:extLst>
      <p:ext uri="{BB962C8B-B14F-4D97-AF65-F5344CB8AC3E}">
        <p14:creationId xmlns:p14="http://schemas.microsoft.com/office/powerpoint/2010/main" val="12598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077E0804-BAAB-D942-A332-52AA6138B38D}" type="slidenum">
              <a:rPr lang="en-US" smtClean="0"/>
              <a:t>1</a:t>
            </a:fld>
            <a:endParaRPr lang="en-US"/>
          </a:p>
        </p:txBody>
      </p:sp>
    </p:spTree>
    <p:extLst>
      <p:ext uri="{BB962C8B-B14F-4D97-AF65-F5344CB8AC3E}">
        <p14:creationId xmlns:p14="http://schemas.microsoft.com/office/powerpoint/2010/main" val="2487441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10</a:t>
            </a:fld>
            <a:endParaRPr lang="en-US"/>
          </a:p>
        </p:txBody>
      </p:sp>
    </p:spTree>
    <p:extLst>
      <p:ext uri="{BB962C8B-B14F-4D97-AF65-F5344CB8AC3E}">
        <p14:creationId xmlns:p14="http://schemas.microsoft.com/office/powerpoint/2010/main" val="4150807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57CF7-01BB-368D-EFBE-AA8827281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D978B6-AF58-920A-AD5A-B63840543F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85026D-6803-2867-76B0-4913C8835D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397ED1-430D-76B7-2BE1-CF47DF5C671C}"/>
              </a:ext>
            </a:extLst>
          </p:cNvPr>
          <p:cNvSpPr>
            <a:spLocks noGrp="1"/>
          </p:cNvSpPr>
          <p:nvPr>
            <p:ph type="sldNum" sz="quarter" idx="5"/>
          </p:nvPr>
        </p:nvSpPr>
        <p:spPr/>
        <p:txBody>
          <a:bodyPr/>
          <a:lstStyle/>
          <a:p>
            <a:fld id="{077E0804-BAAB-D942-A332-52AA6138B38D}" type="slidenum">
              <a:rPr lang="en-US" smtClean="0"/>
              <a:t>11</a:t>
            </a:fld>
            <a:endParaRPr lang="en-US"/>
          </a:p>
        </p:txBody>
      </p:sp>
    </p:spTree>
    <p:extLst>
      <p:ext uri="{BB962C8B-B14F-4D97-AF65-F5344CB8AC3E}">
        <p14:creationId xmlns:p14="http://schemas.microsoft.com/office/powerpoint/2010/main" val="2081608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2493C-1361-9189-40BD-5B367A09E2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478B2-2C5E-A5EA-9F44-9B30EC56DF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42605-6D0C-A9DB-965E-C7858DA7AD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D308B1-1D89-1F8D-0E91-1A16B3C58597}"/>
              </a:ext>
            </a:extLst>
          </p:cNvPr>
          <p:cNvSpPr>
            <a:spLocks noGrp="1"/>
          </p:cNvSpPr>
          <p:nvPr>
            <p:ph type="sldNum" sz="quarter" idx="5"/>
          </p:nvPr>
        </p:nvSpPr>
        <p:spPr/>
        <p:txBody>
          <a:bodyPr/>
          <a:lstStyle/>
          <a:p>
            <a:fld id="{077E0804-BAAB-D942-A332-52AA6138B38D}" type="slidenum">
              <a:rPr lang="en-US" smtClean="0"/>
              <a:t>12</a:t>
            </a:fld>
            <a:endParaRPr lang="en-US"/>
          </a:p>
        </p:txBody>
      </p:sp>
    </p:spTree>
    <p:extLst>
      <p:ext uri="{BB962C8B-B14F-4D97-AF65-F5344CB8AC3E}">
        <p14:creationId xmlns:p14="http://schemas.microsoft.com/office/powerpoint/2010/main" val="3790245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B705F-D6FF-98DE-1D92-94F6C1D7E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60481-FA11-E8A3-715D-AFE23DBA4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1D608-9822-6C59-21D1-D4E43EEF0E7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D8A4E6D-9AA3-DC4F-784A-9AD112994B75}"/>
              </a:ext>
            </a:extLst>
          </p:cNvPr>
          <p:cNvSpPr>
            <a:spLocks noGrp="1"/>
          </p:cNvSpPr>
          <p:nvPr>
            <p:ph type="sldNum" sz="quarter" idx="5"/>
          </p:nvPr>
        </p:nvSpPr>
        <p:spPr/>
        <p:txBody>
          <a:bodyPr/>
          <a:lstStyle/>
          <a:p>
            <a:fld id="{077E0804-BAAB-D942-A332-52AA6138B38D}" type="slidenum">
              <a:rPr lang="en-US" smtClean="0"/>
              <a:t>13</a:t>
            </a:fld>
            <a:endParaRPr lang="en-US"/>
          </a:p>
        </p:txBody>
      </p:sp>
    </p:spTree>
    <p:extLst>
      <p:ext uri="{BB962C8B-B14F-4D97-AF65-F5344CB8AC3E}">
        <p14:creationId xmlns:p14="http://schemas.microsoft.com/office/powerpoint/2010/main" val="1791895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4733E-B802-2719-CEFA-912AA7E52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37D5C-9643-0306-0847-2BDC6E579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47F01-CEBA-630F-D93A-EEDF7E999A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88D98F-158E-7B70-2E8E-B5C0DF2C9DA7}"/>
              </a:ext>
            </a:extLst>
          </p:cNvPr>
          <p:cNvSpPr>
            <a:spLocks noGrp="1"/>
          </p:cNvSpPr>
          <p:nvPr>
            <p:ph type="sldNum" sz="quarter" idx="5"/>
          </p:nvPr>
        </p:nvSpPr>
        <p:spPr/>
        <p:txBody>
          <a:bodyPr/>
          <a:lstStyle/>
          <a:p>
            <a:fld id="{077E0804-BAAB-D942-A332-52AA6138B38D}" type="slidenum">
              <a:rPr lang="en-US" smtClean="0"/>
              <a:t>14</a:t>
            </a:fld>
            <a:endParaRPr lang="en-US"/>
          </a:p>
        </p:txBody>
      </p:sp>
    </p:spTree>
    <p:extLst>
      <p:ext uri="{BB962C8B-B14F-4D97-AF65-F5344CB8AC3E}">
        <p14:creationId xmlns:p14="http://schemas.microsoft.com/office/powerpoint/2010/main" val="140097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Offence created in 2016 and subject to continual reform since.</a:t>
            </a:r>
          </a:p>
          <a:p>
            <a:endParaRPr lang="en-US" dirty="0"/>
          </a:p>
          <a:p>
            <a:r>
              <a:rPr lang="en-US" dirty="0"/>
              <a:t>Category A = young offender cannot receive youth justice detention unless exceptional circumstances exist.</a:t>
            </a:r>
          </a:p>
          <a:p>
            <a:endParaRPr lang="en-US" dirty="0"/>
          </a:p>
          <a:p>
            <a:r>
              <a:rPr lang="en-US" dirty="0"/>
              <a:t>Category 1 = mandatory custodial sentence (no exceptions)</a:t>
            </a:r>
          </a:p>
          <a:p>
            <a:endParaRPr lang="en-US" dirty="0"/>
          </a:p>
          <a:p>
            <a:r>
              <a:rPr lang="en-US" dirty="0"/>
              <a:t>Presumptive minimum = must be imposed unless special reasons exist.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Category B = young offender cannot receive youth justice detention if they have prior Category A or B convictions, unless exceptional circumstances exist.</a:t>
            </a:r>
          </a:p>
          <a:p>
            <a:endParaRPr lang="en-US" dirty="0"/>
          </a:p>
          <a:p>
            <a:r>
              <a:rPr lang="en-US" dirty="0"/>
              <a:t>Category 2 = custodial sentence unless certain circumstances exist</a:t>
            </a:r>
          </a:p>
        </p:txBody>
      </p:sp>
      <p:sp>
        <p:nvSpPr>
          <p:cNvPr id="4" name="Slide Number Placeholder 3"/>
          <p:cNvSpPr>
            <a:spLocks noGrp="1"/>
          </p:cNvSpPr>
          <p:nvPr>
            <p:ph type="sldNum" sz="quarter" idx="5"/>
          </p:nvPr>
        </p:nvSpPr>
        <p:spPr/>
        <p:txBody>
          <a:bodyPr/>
          <a:lstStyle/>
          <a:p>
            <a:fld id="{077E0804-BAAB-D942-A332-52AA6138B38D}" type="slidenum">
              <a:rPr lang="en-US" smtClean="0"/>
              <a:t>15</a:t>
            </a:fld>
            <a:endParaRPr lang="en-US"/>
          </a:p>
        </p:txBody>
      </p:sp>
    </p:spTree>
    <p:extLst>
      <p:ext uri="{BB962C8B-B14F-4D97-AF65-F5344CB8AC3E}">
        <p14:creationId xmlns:p14="http://schemas.microsoft.com/office/powerpoint/2010/main" val="2763491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someone ‘youthful’? Generally, under the age of 25 where there is evidence of psychosocial or psychobiological immaturity.</a:t>
            </a:r>
          </a:p>
          <a:p>
            <a:endParaRPr lang="en-US" dirty="0"/>
          </a:p>
          <a:p>
            <a:r>
              <a:rPr lang="en-US" dirty="0"/>
              <a:t>This principle hasn’t been excluded and expect it to be applied to children uplifted to the higher courts. However, the weight of this principle diminishes with the severity of the offending (and always has).</a:t>
            </a:r>
          </a:p>
        </p:txBody>
      </p:sp>
      <p:sp>
        <p:nvSpPr>
          <p:cNvPr id="4" name="Slide Number Placeholder 3"/>
          <p:cNvSpPr>
            <a:spLocks noGrp="1"/>
          </p:cNvSpPr>
          <p:nvPr>
            <p:ph type="sldNum" sz="quarter" idx="5"/>
          </p:nvPr>
        </p:nvSpPr>
        <p:spPr/>
        <p:txBody>
          <a:bodyPr/>
          <a:lstStyle/>
          <a:p>
            <a:fld id="{077E0804-BAAB-D942-A332-52AA6138B38D}" type="slidenum">
              <a:rPr lang="en-US" smtClean="0"/>
              <a:t>16</a:t>
            </a:fld>
            <a:endParaRPr lang="en-US"/>
          </a:p>
        </p:txBody>
      </p:sp>
    </p:spTree>
    <p:extLst>
      <p:ext uri="{BB962C8B-B14F-4D97-AF65-F5344CB8AC3E}">
        <p14:creationId xmlns:p14="http://schemas.microsoft.com/office/powerpoint/2010/main" val="2359870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17</a:t>
            </a:fld>
            <a:endParaRPr lang="en-US"/>
          </a:p>
        </p:txBody>
      </p:sp>
    </p:spTree>
    <p:extLst>
      <p:ext uri="{BB962C8B-B14F-4D97-AF65-F5344CB8AC3E}">
        <p14:creationId xmlns:p14="http://schemas.microsoft.com/office/powerpoint/2010/main" val="964961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18</a:t>
            </a:fld>
            <a:endParaRPr lang="en-US"/>
          </a:p>
        </p:txBody>
      </p:sp>
    </p:spTree>
    <p:extLst>
      <p:ext uri="{BB962C8B-B14F-4D97-AF65-F5344CB8AC3E}">
        <p14:creationId xmlns:p14="http://schemas.microsoft.com/office/powerpoint/2010/main" val="1992988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930C7-BDA8-D30D-4119-E88E6DBBF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3D8F23-BE3C-5FF4-951E-A93C28614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717F3-529B-139A-9F31-42961BBB094F}"/>
              </a:ext>
            </a:extLst>
          </p:cNvPr>
          <p:cNvSpPr>
            <a:spLocks noGrp="1"/>
          </p:cNvSpPr>
          <p:nvPr>
            <p:ph type="body" idx="1"/>
          </p:nvPr>
        </p:nvSpPr>
        <p:spPr/>
        <p:txBody>
          <a:bodyPr/>
          <a:lstStyle/>
          <a:p>
            <a:pPr marL="342900" indent="-342900">
              <a:buFont typeface="Arial" panose="020B0604020202020204" pitchFamily="34" charset="0"/>
              <a:buChar char="•"/>
            </a:pPr>
            <a:r>
              <a:rPr lang="en-US" sz="1200" dirty="0"/>
              <a:t>Premier walks a proposal into Cabinet and receives authority to draft a policy without detail</a:t>
            </a:r>
          </a:p>
          <a:p>
            <a:pPr marL="342900" indent="-342900">
              <a:buFont typeface="Arial" panose="020B0604020202020204" pitchFamily="34" charset="0"/>
              <a:buChar char="•"/>
            </a:pPr>
            <a:r>
              <a:rPr lang="en-US" sz="1200" dirty="0"/>
              <a:t>Public announcement on 12 November 2025</a:t>
            </a:r>
          </a:p>
          <a:p>
            <a:pPr marL="342900" indent="-342900">
              <a:buFont typeface="Arial" panose="020B0604020202020204" pitchFamily="34" charset="0"/>
              <a:buChar char="•"/>
            </a:pPr>
            <a:r>
              <a:rPr lang="en-US" sz="1200" dirty="0"/>
              <a:t>Urgent drafting of a Bill</a:t>
            </a:r>
          </a:p>
          <a:p>
            <a:pPr marL="342900" indent="-342900">
              <a:buFont typeface="Arial" panose="020B0604020202020204" pitchFamily="34" charset="0"/>
              <a:buChar char="•"/>
            </a:pPr>
            <a:r>
              <a:rPr lang="en-US" sz="1200" dirty="0"/>
              <a:t>Bill introduced and second read in both chambers on 2 December 2025</a:t>
            </a:r>
          </a:p>
          <a:p>
            <a:pPr marL="342900" indent="-342900">
              <a:buFont typeface="Arial" panose="020B0604020202020204" pitchFamily="34" charset="0"/>
              <a:buChar char="•"/>
            </a:pPr>
            <a:r>
              <a:rPr lang="en-US" sz="1200" dirty="0"/>
              <a:t>Passed both chambers on 4 December</a:t>
            </a:r>
          </a:p>
          <a:p>
            <a:pPr marL="342900" indent="-342900">
              <a:buFont typeface="Arial" panose="020B0604020202020204" pitchFamily="34" charset="0"/>
              <a:buChar char="•"/>
            </a:pPr>
            <a:r>
              <a:rPr lang="en-US" sz="1200" dirty="0"/>
              <a:t>Royal Assent on 9 December</a:t>
            </a:r>
          </a:p>
          <a:p>
            <a:pPr marL="342900" indent="-342900">
              <a:buFont typeface="Arial" panose="020B0604020202020204" pitchFamily="34" charset="0"/>
              <a:buChar char="•"/>
            </a:pPr>
            <a:r>
              <a:rPr lang="en-US" sz="1200" dirty="0"/>
              <a:t>Reforms to offences and penalties commenced 10 December 2025</a:t>
            </a:r>
          </a:p>
          <a:p>
            <a:pPr marL="342900" indent="-342900">
              <a:buFont typeface="Arial" panose="020B0604020202020204" pitchFamily="34" charset="0"/>
              <a:buChar char="•"/>
            </a:pPr>
            <a:r>
              <a:rPr lang="en-US" sz="1200" dirty="0"/>
              <a:t>Changes to sentencing principles and commenced on 26 February 2026</a:t>
            </a:r>
          </a:p>
          <a:p>
            <a:endParaRPr lang="en-AU" dirty="0"/>
          </a:p>
        </p:txBody>
      </p:sp>
      <p:sp>
        <p:nvSpPr>
          <p:cNvPr id="4" name="Slide Number Placeholder 3">
            <a:extLst>
              <a:ext uri="{FF2B5EF4-FFF2-40B4-BE49-F238E27FC236}">
                <a16:creationId xmlns:a16="http://schemas.microsoft.com/office/drawing/2014/main" id="{A2EC0991-09CB-E045-4AA4-F76B49248A38}"/>
              </a:ext>
            </a:extLst>
          </p:cNvPr>
          <p:cNvSpPr>
            <a:spLocks noGrp="1"/>
          </p:cNvSpPr>
          <p:nvPr>
            <p:ph type="sldNum" sz="quarter" idx="5"/>
          </p:nvPr>
        </p:nvSpPr>
        <p:spPr/>
        <p:txBody>
          <a:bodyPr/>
          <a:lstStyle/>
          <a:p>
            <a:fld id="{077E0804-BAAB-D942-A332-52AA6138B38D}" type="slidenum">
              <a:rPr lang="en-US" smtClean="0"/>
              <a:t>19</a:t>
            </a:fld>
            <a:endParaRPr lang="en-US"/>
          </a:p>
        </p:txBody>
      </p:sp>
    </p:spTree>
    <p:extLst>
      <p:ext uri="{BB962C8B-B14F-4D97-AF65-F5344CB8AC3E}">
        <p14:creationId xmlns:p14="http://schemas.microsoft.com/office/powerpoint/2010/main" val="1307540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2</a:t>
            </a:fld>
            <a:endParaRPr lang="en-US"/>
          </a:p>
        </p:txBody>
      </p:sp>
    </p:spTree>
    <p:extLst>
      <p:ext uri="{BB962C8B-B14F-4D97-AF65-F5344CB8AC3E}">
        <p14:creationId xmlns:p14="http://schemas.microsoft.com/office/powerpoint/2010/main" val="440419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21</a:t>
            </a:fld>
            <a:endParaRPr lang="en-US"/>
          </a:p>
        </p:txBody>
      </p:sp>
    </p:spTree>
    <p:extLst>
      <p:ext uri="{BB962C8B-B14F-4D97-AF65-F5344CB8AC3E}">
        <p14:creationId xmlns:p14="http://schemas.microsoft.com/office/powerpoint/2010/main" val="3386011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E661550-97EE-A3DF-50BA-FCB530ABF90F}"/>
              </a:ext>
            </a:extLst>
          </p:cNvPr>
          <p:cNvSpPr>
            <a:spLocks noGrp="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AU" b="1" dirty="0">
                <a:solidFill>
                  <a:schemeClr val="accent1"/>
                </a:solidFill>
              </a:rPr>
              <a:t>Managing the relationship with public opinion </a:t>
            </a:r>
            <a:r>
              <a:rPr lang="en-AU" dirty="0"/>
              <a:t>– including mechanisms that rely on, exclude or inform public opinion (</a:t>
            </a:r>
            <a:r>
              <a:rPr lang="en-AU" dirty="0" err="1"/>
              <a:t>eg</a:t>
            </a:r>
            <a:r>
              <a:rPr lang="en-AU" dirty="0"/>
              <a:t>, cognitive deficit model)</a:t>
            </a:r>
          </a:p>
          <a:p>
            <a:pPr marL="342900" indent="-342900">
              <a:buFont typeface="Arial" panose="020B0604020202020204" pitchFamily="34" charset="0"/>
              <a:buChar char="•"/>
            </a:pPr>
            <a:r>
              <a:rPr lang="en-AU" b="1" dirty="0">
                <a:solidFill>
                  <a:schemeClr val="accent1"/>
                </a:solidFill>
              </a:rPr>
              <a:t>Making the law more worthy of confidence </a:t>
            </a:r>
            <a:r>
              <a:rPr lang="en-AU" dirty="0"/>
              <a:t>– including mechanisms that try and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000" dirty="0">
                <a:latin typeface="Arial" panose="020B0604020202020204" pitchFamily="34" charset="0"/>
                <a:cs typeface="Arial" panose="020B0604020202020204" pitchFamily="34" charset="0"/>
              </a:rPr>
              <a:t>make the law more transparent and comprehensible </a:t>
            </a:r>
            <a:r>
              <a:rPr lang="en-AU" sz="2000" kern="1200" dirty="0">
                <a:solidFill>
                  <a:schemeClr val="tx1"/>
                </a:solidFill>
                <a:effectLst/>
                <a:latin typeface="+mn-lt"/>
                <a:ea typeface="+mn-ea"/>
                <a:cs typeface="+mn-cs"/>
              </a:rPr>
              <a:t>(like structured sentencing)</a:t>
            </a:r>
          </a:p>
          <a:p>
            <a:pPr lvl="1">
              <a:buFont typeface="Arial" panose="020B0604020202020204" pitchFamily="34" charset="0"/>
              <a:buChar char="•"/>
            </a:pPr>
            <a:r>
              <a:rPr lang="en-AU" sz="2000" dirty="0">
                <a:latin typeface="Arial" panose="020B0604020202020204" pitchFamily="34" charset="0"/>
                <a:cs typeface="Arial" panose="020B0604020202020204" pitchFamily="34" charset="0"/>
              </a:rPr>
              <a:t>make policy development more representative, </a:t>
            </a:r>
            <a:r>
              <a:rPr lang="en-AU" sz="2000" kern="1200" dirty="0">
                <a:solidFill>
                  <a:schemeClr val="tx1"/>
                </a:solidFill>
                <a:effectLst/>
                <a:latin typeface="+mn-lt"/>
                <a:ea typeface="+mn-ea"/>
                <a:cs typeface="+mn-cs"/>
              </a:rPr>
              <a:t>(through community consultation for example), </a:t>
            </a:r>
            <a:r>
              <a:rPr lang="en-AU" sz="2000" dirty="0">
                <a:latin typeface="Arial" panose="020B0604020202020204" pitchFamily="34" charset="0"/>
                <a:cs typeface="Arial" panose="020B0604020202020204" pitchFamily="34" charset="0"/>
              </a:rPr>
              <a:t>and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000" dirty="0">
                <a:latin typeface="Arial" panose="020B0604020202020204" pitchFamily="34" charset="0"/>
                <a:cs typeface="Arial" panose="020B0604020202020204" pitchFamily="34" charset="0"/>
              </a:rPr>
              <a:t>meet, manage or remove expectations through law reform </a:t>
            </a:r>
            <a:r>
              <a:rPr lang="en-AU" sz="2000" kern="1200" dirty="0">
                <a:solidFill>
                  <a:schemeClr val="tx1"/>
                </a:solidFill>
                <a:effectLst/>
                <a:latin typeface="+mn-lt"/>
                <a:ea typeface="+mn-ea"/>
                <a:cs typeface="+mn-cs"/>
              </a:rPr>
              <a:t>(like setting sentencing ranges or minimums)</a:t>
            </a:r>
          </a:p>
          <a:p>
            <a:pPr marL="342900" indent="-342900">
              <a:buFont typeface="Arial" panose="020B0604020202020204" pitchFamily="34" charset="0"/>
              <a:buChar char="•"/>
            </a:pPr>
            <a:r>
              <a:rPr lang="en-AU" b="1" dirty="0">
                <a:solidFill>
                  <a:schemeClr val="accent1"/>
                </a:solidFill>
              </a:rPr>
              <a:t>Harnessing emotions in crime control </a:t>
            </a:r>
            <a:r>
              <a:rPr lang="en-AU" dirty="0"/>
              <a:t>– including mechanisms that rely on participatory policy models and leverage lived experience, and</a:t>
            </a:r>
          </a:p>
          <a:p>
            <a:pPr marL="342900" indent="-342900">
              <a:buFont typeface="Arial" panose="020B0604020202020204" pitchFamily="34" charset="0"/>
              <a:buChar char="•"/>
            </a:pPr>
            <a:r>
              <a:rPr lang="en-AU" b="1" dirty="0">
                <a:solidFill>
                  <a:schemeClr val="accent1"/>
                </a:solidFill>
              </a:rPr>
              <a:t>Responding to penal populism </a:t>
            </a:r>
            <a:r>
              <a:rPr lang="en-AU" dirty="0"/>
              <a:t>– including mechanisms that target the political, media, public and legal aspects of penal populism that are barriers to confidence. </a:t>
            </a:r>
          </a:p>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23</a:t>
            </a:fld>
            <a:endParaRPr lang="en-US"/>
          </a:p>
        </p:txBody>
      </p:sp>
    </p:spTree>
    <p:extLst>
      <p:ext uri="{BB962C8B-B14F-4D97-AF65-F5344CB8AC3E}">
        <p14:creationId xmlns:p14="http://schemas.microsoft.com/office/powerpoint/2010/main" val="401053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64033-BF95-70AD-4E17-F7548413E5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CBB8DD-C5F5-CD06-C298-31D820E9E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74728C-C421-176C-0462-60C6AB53E14F}"/>
              </a:ext>
            </a:extLst>
          </p:cNvPr>
          <p:cNvSpPr>
            <a:spLocks noGrp="1"/>
          </p:cNvSpPr>
          <p:nvPr>
            <p:ph type="body" idx="1"/>
          </p:nvPr>
        </p:nvSpPr>
        <p:spPr/>
        <p:txBody>
          <a:bodyPr/>
          <a:lstStyle/>
          <a:p>
            <a:r>
              <a:rPr lang="en-GB" dirty="0"/>
              <a:t>There is still scope for large-scale reform – it just must weather the storm of reactive reforms introduced while it is </a:t>
            </a:r>
            <a:r>
              <a:rPr lang="en-GB"/>
              <a:t>under development.</a:t>
            </a:r>
            <a:endParaRPr lang="en-AU" dirty="0"/>
          </a:p>
        </p:txBody>
      </p:sp>
      <p:sp>
        <p:nvSpPr>
          <p:cNvPr id="4" name="Slide Number Placeholder 3">
            <a:extLst>
              <a:ext uri="{FF2B5EF4-FFF2-40B4-BE49-F238E27FC236}">
                <a16:creationId xmlns:a16="http://schemas.microsoft.com/office/drawing/2014/main" id="{9D5E8061-AF32-A2B5-97B6-8575FA5E4BF3}"/>
              </a:ext>
            </a:extLst>
          </p:cNvPr>
          <p:cNvSpPr>
            <a:spLocks noGrp="1"/>
          </p:cNvSpPr>
          <p:nvPr>
            <p:ph type="sldNum" sz="quarter" idx="5"/>
          </p:nvPr>
        </p:nvSpPr>
        <p:spPr/>
        <p:txBody>
          <a:bodyPr/>
          <a:lstStyle/>
          <a:p>
            <a:fld id="{077E0804-BAAB-D942-A332-52AA6138B38D}" type="slidenum">
              <a:rPr lang="en-US" smtClean="0"/>
              <a:t>24</a:t>
            </a:fld>
            <a:endParaRPr lang="en-US"/>
          </a:p>
        </p:txBody>
      </p:sp>
    </p:spTree>
    <p:extLst>
      <p:ext uri="{BB962C8B-B14F-4D97-AF65-F5344CB8AC3E}">
        <p14:creationId xmlns:p14="http://schemas.microsoft.com/office/powerpoint/2010/main" val="2185041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“We have undertaken significant reform since 2017, guided by the landmark Youth Justice Review and Strategy, conducted by Penny Armytage Professor James </a:t>
            </a:r>
            <a:r>
              <a:rPr lang="en-AU" sz="1200" b="0" i="0" kern="1200" dirty="0" err="1">
                <a:solidFill>
                  <a:schemeClr val="tx1"/>
                </a:solidFill>
                <a:effectLst/>
                <a:latin typeface="+mn-lt"/>
                <a:ea typeface="+mn-ea"/>
                <a:cs typeface="+mn-cs"/>
              </a:rPr>
              <a:t>Ogloff</a:t>
            </a:r>
            <a:r>
              <a:rPr lang="en-AU" sz="1200" b="0" i="0" kern="1200" dirty="0">
                <a:solidFill>
                  <a:schemeClr val="tx1"/>
                </a:solidFill>
                <a:effectLst/>
                <a:latin typeface="+mn-lt"/>
                <a:ea typeface="+mn-ea"/>
                <a:cs typeface="+mn-cs"/>
              </a:rPr>
              <a:t> AM, the Youth Justice Youth Justice Strategic Plan 2020–2030, the Youth Diversion Statement and </a:t>
            </a:r>
            <a:r>
              <a:rPr lang="en-AU" sz="1200" b="0" i="0" kern="1200" dirty="0" err="1">
                <a:solidFill>
                  <a:schemeClr val="tx1"/>
                </a:solidFill>
                <a:effectLst/>
                <a:latin typeface="+mn-lt"/>
                <a:ea typeface="+mn-ea"/>
                <a:cs typeface="+mn-cs"/>
              </a:rPr>
              <a:t>Wirkara</a:t>
            </a:r>
            <a:r>
              <a:rPr lang="en-AU" sz="1200" b="0" i="0" kern="1200" dirty="0">
                <a:solidFill>
                  <a:schemeClr val="tx1"/>
                </a:solidFill>
                <a:effectLst/>
                <a:latin typeface="+mn-lt"/>
                <a:ea typeface="+mn-ea"/>
                <a:cs typeface="+mn-cs"/>
              </a:rPr>
              <a:t> Kulpa, Victoria’s first Aboriginal Youth Justice Strategy.” – Minister’s second reading speech</a:t>
            </a:r>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25</a:t>
            </a:fld>
            <a:endParaRPr lang="en-US"/>
          </a:p>
        </p:txBody>
      </p:sp>
    </p:spTree>
    <p:extLst>
      <p:ext uri="{BB962C8B-B14F-4D97-AF65-F5344CB8AC3E}">
        <p14:creationId xmlns:p14="http://schemas.microsoft.com/office/powerpoint/2010/main" val="2342961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12955-767C-0097-C0CE-267DE4258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CB6D4-04AC-60AF-9AE2-BAE806DA3D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3875F6-3F29-B048-51B1-9E82358079C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3B3C804-3FC8-1366-203B-BB443F05A602}"/>
              </a:ext>
            </a:extLst>
          </p:cNvPr>
          <p:cNvSpPr>
            <a:spLocks noGrp="1"/>
          </p:cNvSpPr>
          <p:nvPr>
            <p:ph type="sldNum" sz="quarter" idx="5"/>
          </p:nvPr>
        </p:nvSpPr>
        <p:spPr/>
        <p:txBody>
          <a:bodyPr/>
          <a:lstStyle/>
          <a:p>
            <a:fld id="{077E0804-BAAB-D942-A332-52AA6138B38D}" type="slidenum">
              <a:rPr lang="en-US" smtClean="0"/>
              <a:t>26</a:t>
            </a:fld>
            <a:endParaRPr lang="en-US"/>
          </a:p>
        </p:txBody>
      </p:sp>
    </p:spTree>
    <p:extLst>
      <p:ext uri="{BB962C8B-B14F-4D97-AF65-F5344CB8AC3E}">
        <p14:creationId xmlns:p14="http://schemas.microsoft.com/office/powerpoint/2010/main" val="2115758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4F5E7-4E0F-0716-961A-C7FCC4F3E2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F70AB4-78B8-C4CB-BAE5-A1854A306F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F88306-15D8-C0DA-5D1A-FA89BB63DD16}"/>
              </a:ext>
            </a:extLst>
          </p:cNvPr>
          <p:cNvSpPr>
            <a:spLocks noGrp="1"/>
          </p:cNvSpPr>
          <p:nvPr>
            <p:ph type="body" idx="1"/>
          </p:nvPr>
        </p:nvSpPr>
        <p:spPr/>
        <p:txBody>
          <a:bodyPr/>
          <a:lstStyle/>
          <a:p>
            <a:r>
              <a:rPr lang="en-AU" sz="1200" b="0" i="0" kern="1200" dirty="0">
                <a:solidFill>
                  <a:schemeClr val="tx1"/>
                </a:solidFill>
                <a:effectLst/>
                <a:latin typeface="+mn-lt"/>
                <a:ea typeface="+mn-ea"/>
                <a:cs typeface="+mn-cs"/>
              </a:rPr>
              <a:t>Minister’s second reading speech</a:t>
            </a:r>
            <a:endParaRPr lang="en-AU" dirty="0"/>
          </a:p>
        </p:txBody>
      </p:sp>
      <p:sp>
        <p:nvSpPr>
          <p:cNvPr id="4" name="Slide Number Placeholder 3">
            <a:extLst>
              <a:ext uri="{FF2B5EF4-FFF2-40B4-BE49-F238E27FC236}">
                <a16:creationId xmlns:a16="http://schemas.microsoft.com/office/drawing/2014/main" id="{68183FE3-4DE9-58E7-0876-02D3CBD7D903}"/>
              </a:ext>
            </a:extLst>
          </p:cNvPr>
          <p:cNvSpPr>
            <a:spLocks noGrp="1"/>
          </p:cNvSpPr>
          <p:nvPr>
            <p:ph type="sldNum" sz="quarter" idx="5"/>
          </p:nvPr>
        </p:nvSpPr>
        <p:spPr/>
        <p:txBody>
          <a:bodyPr/>
          <a:lstStyle/>
          <a:p>
            <a:fld id="{077E0804-BAAB-D942-A332-52AA6138B38D}" type="slidenum">
              <a:rPr lang="en-US" smtClean="0"/>
              <a:t>27</a:t>
            </a:fld>
            <a:endParaRPr lang="en-US"/>
          </a:p>
        </p:txBody>
      </p:sp>
    </p:spTree>
    <p:extLst>
      <p:ext uri="{BB962C8B-B14F-4D97-AF65-F5344CB8AC3E}">
        <p14:creationId xmlns:p14="http://schemas.microsoft.com/office/powerpoint/2010/main" val="885838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2"/>
        <p:cNvGrpSpPr/>
        <p:nvPr/>
      </p:nvGrpSpPr>
      <p:grpSpPr>
        <a:xfrm>
          <a:off x="0" y="0"/>
          <a:ext cx="0" cy="0"/>
          <a:chOff x="0" y="0"/>
          <a:chExt cx="0" cy="0"/>
        </a:xfrm>
      </p:grpSpPr>
      <p:sp>
        <p:nvSpPr>
          <p:cNvPr id="5373" name="Google Shape;5373;g2ea0a6c7fde_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4" name="Google Shape;5374;g2ea0a6c7fde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2"/>
        <p:cNvGrpSpPr/>
        <p:nvPr/>
      </p:nvGrpSpPr>
      <p:grpSpPr>
        <a:xfrm>
          <a:off x="0" y="0"/>
          <a:ext cx="0" cy="0"/>
          <a:chOff x="0" y="0"/>
          <a:chExt cx="0" cy="0"/>
        </a:xfrm>
      </p:grpSpPr>
      <p:sp>
        <p:nvSpPr>
          <p:cNvPr id="5373" name="Google Shape;5373;g2ea0a6c7fde_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4" name="Google Shape;5374;g2ea0a6c7fde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Mainstream interest in criminal justice policy?!</a:t>
            </a:r>
          </a:p>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3</a:t>
            </a:fld>
            <a:endParaRPr lang="en-US"/>
          </a:p>
        </p:txBody>
      </p:sp>
    </p:spTree>
    <p:extLst>
      <p:ext uri="{BB962C8B-B14F-4D97-AF65-F5344CB8AC3E}">
        <p14:creationId xmlns:p14="http://schemas.microsoft.com/office/powerpoint/2010/main" val="1593735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Violence Reduction Unit: https://</a:t>
            </a:r>
            <a:r>
              <a:rPr lang="en-US" dirty="0" err="1"/>
              <a:t>www.premier.vic.gov.au</a:t>
            </a:r>
            <a:r>
              <a:rPr lang="en-US" dirty="0"/>
              <a:t>/violence-reduction-unit-stop-it-starts </a:t>
            </a:r>
          </a:p>
          <a:p>
            <a:endParaRPr lang="en-US" dirty="0"/>
          </a:p>
          <a:p>
            <a:r>
              <a:rPr lang="en-US" dirty="0"/>
              <a:t>“</a:t>
            </a:r>
            <a:r>
              <a:rPr lang="en-AU" sz="1200" b="0" i="0" kern="1200" dirty="0">
                <a:solidFill>
                  <a:schemeClr val="tx1"/>
                </a:solidFill>
                <a:effectLst/>
                <a:latin typeface="+mn-lt"/>
                <a:ea typeface="+mn-ea"/>
                <a:cs typeface="+mn-cs"/>
              </a:rPr>
              <a:t>In short, we have a crime prevention bureaucracy, but what we need is a crime prevention community. That’s where the Violence Reduction Unit comes in – to work with schools, employers, mental health services and more.”</a:t>
            </a:r>
          </a:p>
          <a:p>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Like all good government programs, this new unit is a rebadging of a pre-existing Community Crime Prevention Unit which had been successfully supporting community programs but had just been abolished through departmental efficiency gains.</a:t>
            </a:r>
          </a:p>
          <a:p>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Significantly, these reforms did not amend the Sentencing Act 1991 – meaning that current sentencing practices will apply to those offenders uplifted to the higher courts</a:t>
            </a:r>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4</a:t>
            </a:fld>
            <a:endParaRPr lang="en-US"/>
          </a:p>
        </p:txBody>
      </p:sp>
    </p:spTree>
    <p:extLst>
      <p:ext uri="{BB962C8B-B14F-4D97-AF65-F5344CB8AC3E}">
        <p14:creationId xmlns:p14="http://schemas.microsoft.com/office/powerpoint/2010/main" val="2651870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B299B-A7AE-F2B2-08B3-FFC9B06C9E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22EC3B-0CD0-4464-0B17-2BBB31D751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C35154-2CDC-F86C-394D-543A9CA449A4}"/>
              </a:ext>
            </a:extLst>
          </p:cNvPr>
          <p:cNvSpPr>
            <a:spLocks noGrp="1"/>
          </p:cNvSpPr>
          <p:nvPr>
            <p:ph type="body" idx="1"/>
          </p:nvPr>
        </p:nvSpPr>
        <p:spPr/>
        <p:txBody>
          <a:bodyPr/>
          <a:lstStyle/>
          <a:p>
            <a:r>
              <a:rPr lang="en-US" dirty="0"/>
              <a:t>Violence Reduction Unit: https://</a:t>
            </a:r>
            <a:r>
              <a:rPr lang="en-US" dirty="0" err="1"/>
              <a:t>www.premier.vic.gov.au</a:t>
            </a:r>
            <a:r>
              <a:rPr lang="en-US" dirty="0"/>
              <a:t>/violence-reduction-unit-stop-it-starts </a:t>
            </a:r>
          </a:p>
          <a:p>
            <a:endParaRPr lang="en-US" dirty="0"/>
          </a:p>
          <a:p>
            <a:r>
              <a:rPr lang="en-US" dirty="0"/>
              <a:t>“</a:t>
            </a:r>
            <a:r>
              <a:rPr lang="en-AU" sz="1200" b="0" i="0" kern="1200" dirty="0">
                <a:solidFill>
                  <a:schemeClr val="tx1"/>
                </a:solidFill>
                <a:effectLst/>
                <a:latin typeface="+mn-lt"/>
                <a:ea typeface="+mn-ea"/>
                <a:cs typeface="+mn-cs"/>
              </a:rPr>
              <a:t>In short, we have a crime prevention bureaucracy, but what we need is a crime prevention community. That’s where the Violence Reduction Unit comes in – to work with schools, employers, mental health services and more.”</a:t>
            </a:r>
            <a:endParaRPr lang="en-US" dirty="0"/>
          </a:p>
        </p:txBody>
      </p:sp>
      <p:sp>
        <p:nvSpPr>
          <p:cNvPr id="4" name="Slide Number Placeholder 3">
            <a:extLst>
              <a:ext uri="{FF2B5EF4-FFF2-40B4-BE49-F238E27FC236}">
                <a16:creationId xmlns:a16="http://schemas.microsoft.com/office/drawing/2014/main" id="{261933B5-7BEA-335E-7DA3-60E3666200B8}"/>
              </a:ext>
            </a:extLst>
          </p:cNvPr>
          <p:cNvSpPr>
            <a:spLocks noGrp="1"/>
          </p:cNvSpPr>
          <p:nvPr>
            <p:ph type="sldNum" sz="quarter" idx="5"/>
          </p:nvPr>
        </p:nvSpPr>
        <p:spPr/>
        <p:txBody>
          <a:bodyPr/>
          <a:lstStyle/>
          <a:p>
            <a:fld id="{077E0804-BAAB-D942-A332-52AA6138B38D}" type="slidenum">
              <a:rPr lang="en-US" smtClean="0"/>
              <a:t>5</a:t>
            </a:fld>
            <a:endParaRPr lang="en-US"/>
          </a:p>
        </p:txBody>
      </p:sp>
    </p:spTree>
    <p:extLst>
      <p:ext uri="{BB962C8B-B14F-4D97-AF65-F5344CB8AC3E}">
        <p14:creationId xmlns:p14="http://schemas.microsoft.com/office/powerpoint/2010/main" val="2641372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6</a:t>
            </a:fld>
            <a:endParaRPr lang="en-US"/>
          </a:p>
        </p:txBody>
      </p:sp>
    </p:spTree>
    <p:extLst>
      <p:ext uri="{BB962C8B-B14F-4D97-AF65-F5344CB8AC3E}">
        <p14:creationId xmlns:p14="http://schemas.microsoft.com/office/powerpoint/2010/main" val="4075400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7</a:t>
            </a:fld>
            <a:endParaRPr lang="en-US"/>
          </a:p>
        </p:txBody>
      </p:sp>
    </p:spTree>
    <p:extLst>
      <p:ext uri="{BB962C8B-B14F-4D97-AF65-F5344CB8AC3E}">
        <p14:creationId xmlns:p14="http://schemas.microsoft.com/office/powerpoint/2010/main" val="3568518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8</a:t>
            </a:fld>
            <a:endParaRPr lang="en-US"/>
          </a:p>
        </p:txBody>
      </p:sp>
    </p:spTree>
    <p:extLst>
      <p:ext uri="{BB962C8B-B14F-4D97-AF65-F5344CB8AC3E}">
        <p14:creationId xmlns:p14="http://schemas.microsoft.com/office/powerpoint/2010/main" val="3801750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9</a:t>
            </a:fld>
            <a:endParaRPr lang="en-US"/>
          </a:p>
        </p:txBody>
      </p:sp>
    </p:spTree>
    <p:extLst>
      <p:ext uri="{BB962C8B-B14F-4D97-AF65-F5344CB8AC3E}">
        <p14:creationId xmlns:p14="http://schemas.microsoft.com/office/powerpoint/2010/main" val="19272942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emf"/><Relationship Id="rId1" Type="http://schemas.openxmlformats.org/officeDocument/2006/relationships/slideMaster" Target="../slideMasters/slideMaster1.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emf"/><Relationship Id="rId1" Type="http://schemas.openxmlformats.org/officeDocument/2006/relationships/slideMaster" Target="../slideMasters/slideMaster3.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1.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2.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image option 1">
    <p:spTree>
      <p:nvGrpSpPr>
        <p:cNvPr id="1" name=""/>
        <p:cNvGrpSpPr/>
        <p:nvPr/>
      </p:nvGrpSpPr>
      <p:grpSpPr>
        <a:xfrm>
          <a:off x="0" y="0"/>
          <a:ext cx="0" cy="0"/>
          <a:chOff x="0" y="0"/>
          <a:chExt cx="0" cy="0"/>
        </a:xfrm>
      </p:grpSpPr>
      <p:pic>
        <p:nvPicPr>
          <p:cNvPr id="3" name="Picture 2" descr="Monash_M_city_CB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3893" y="-53235"/>
            <a:ext cx="3244215" cy="6958965"/>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2" name="Picture 1"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1503124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 with subheadings_blue">
    <p:spTree>
      <p:nvGrpSpPr>
        <p:cNvPr id="1" name=""/>
        <p:cNvGrpSpPr/>
        <p:nvPr/>
      </p:nvGrpSpPr>
      <p:grpSpPr>
        <a:xfrm>
          <a:off x="0" y="0"/>
          <a:ext cx="0" cy="0"/>
          <a:chOff x="0" y="0"/>
          <a:chExt cx="0" cy="0"/>
        </a:xfrm>
      </p:grpSpPr>
      <p:sp>
        <p:nvSpPr>
          <p:cNvPr id="17" name="Freeform 16"/>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006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2193092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ed list with 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25" name="Text Placeholder 17"/>
          <p:cNvSpPr>
            <a:spLocks noGrp="1"/>
          </p:cNvSpPr>
          <p:nvPr>
            <p:ph type="body" sz="quarter" idx="14" hasCustomPrompt="1"/>
          </p:nvPr>
        </p:nvSpPr>
        <p:spPr>
          <a:xfrm>
            <a:off x="306060" y="1729723"/>
            <a:ext cx="7451725" cy="401647"/>
          </a:xfrm>
          <a:prstGeom prst="rect">
            <a:avLst/>
          </a:prstGeom>
        </p:spPr>
        <p:txBody>
          <a:bodyPr/>
          <a:lstStyle>
            <a:lvl1pPr>
              <a:defRPr sz="2000" b="1" baseline="0">
                <a:solidFill>
                  <a:schemeClr val="tx1"/>
                </a:solidFill>
              </a:defRPr>
            </a:lvl1pPr>
          </a:lstStyle>
          <a:p>
            <a:r>
              <a:rPr lang="en-AU" dirty="0"/>
              <a:t>INTRO HEADING 1 (20PT, ARIAL NARROW, UPPER CASE)</a:t>
            </a:r>
          </a:p>
        </p:txBody>
      </p:sp>
      <p:sp>
        <p:nvSpPr>
          <p:cNvPr id="26" name="Text Placeholder 17"/>
          <p:cNvSpPr>
            <a:spLocks noGrp="1"/>
          </p:cNvSpPr>
          <p:nvPr>
            <p:ph type="body" sz="quarter" idx="16" hasCustomPrompt="1"/>
          </p:nvPr>
        </p:nvSpPr>
        <p:spPr>
          <a:xfrm>
            <a:off x="300211" y="2131371"/>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stStyle>
          <a:p>
            <a:r>
              <a:rPr lang="en-AU" dirty="0"/>
              <a:t>Bullet list, one column (20pt, Arial)</a:t>
            </a:r>
          </a:p>
          <a:p>
            <a:endParaRPr lang="en-AU" dirty="0"/>
          </a:p>
          <a:p>
            <a:endParaRPr lang="en-AU" dirty="0"/>
          </a:p>
          <a:p>
            <a:endParaRPr lang="en-AU" dirty="0"/>
          </a:p>
        </p:txBody>
      </p:sp>
      <p:sp>
        <p:nvSpPr>
          <p:cNvPr id="27" name="Text Placeholder 17"/>
          <p:cNvSpPr>
            <a:spLocks noGrp="1"/>
          </p:cNvSpPr>
          <p:nvPr>
            <p:ph type="body" sz="quarter" idx="17" hasCustomPrompt="1"/>
          </p:nvPr>
        </p:nvSpPr>
        <p:spPr>
          <a:xfrm>
            <a:off x="300211" y="4111606"/>
            <a:ext cx="7451725" cy="401647"/>
          </a:xfrm>
          <a:prstGeom prst="rect">
            <a:avLst/>
          </a:prstGeom>
        </p:spPr>
        <p:txBody>
          <a:bodyPr/>
          <a:lstStyle>
            <a:lvl1pPr>
              <a:defRPr sz="2000" b="1" baseline="0">
                <a:solidFill>
                  <a:schemeClr val="tx1"/>
                </a:solidFill>
              </a:defRPr>
            </a:lvl1pPr>
          </a:lstStyle>
          <a:p>
            <a:r>
              <a:rPr lang="en-AU" dirty="0"/>
              <a:t>INTRO HEADING 2 (20PT, ARIAL NARROW, UPPER CASE)</a:t>
            </a:r>
          </a:p>
        </p:txBody>
      </p:sp>
      <p:sp>
        <p:nvSpPr>
          <p:cNvPr id="28" name="Text Placeholder 17"/>
          <p:cNvSpPr>
            <a:spLocks noGrp="1"/>
          </p:cNvSpPr>
          <p:nvPr>
            <p:ph type="body" sz="quarter" idx="18" hasCustomPrompt="1"/>
          </p:nvPr>
        </p:nvSpPr>
        <p:spPr>
          <a:xfrm>
            <a:off x="294362" y="4513254"/>
            <a:ext cx="7451725" cy="1729430"/>
          </a:xfrm>
          <a:prstGeom prst="rect">
            <a:avLst/>
          </a:prstGeom>
        </p:spPr>
        <p:txBody>
          <a:bodyPr numCol="2"/>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baseline="0">
                <a:solidFill>
                  <a:schemeClr val="tx1"/>
                </a:solidFill>
                <a:latin typeface="Arial" panose="020B0604020202020204" pitchFamily="34" charset="0"/>
                <a:cs typeface="Arial" panose="020B0604020202020204" pitchFamily="34" charset="0"/>
              </a:defRPr>
            </a:lvl1pPr>
          </a:lstStyle>
          <a:p>
            <a:r>
              <a:rPr lang="en-AU" dirty="0"/>
              <a:t>Bullet list, two column (20pt, Arial) </a:t>
            </a:r>
          </a:p>
          <a:p>
            <a:endParaRPr lang="en-AU"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AU"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dirty="0"/>
              <a:t>Bullet list, two column (20pt, Arial) </a:t>
            </a:r>
          </a:p>
          <a:p>
            <a:endParaRPr lang="en-AU" dirty="0"/>
          </a:p>
        </p:txBody>
      </p:sp>
      <p:sp>
        <p:nvSpPr>
          <p:cNvPr id="29" name="Freeform 28"/>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blipFill dpi="0" rotWithShape="1">
            <a:blip r:embed="rId3"/>
            <a:srcRect/>
            <a:tile tx="1270000" ty="0" sx="80000" sy="8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359642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 with two images">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8" name="Text Placeholder 17"/>
          <p:cNvSpPr>
            <a:spLocks noGrp="1"/>
          </p:cNvSpPr>
          <p:nvPr>
            <p:ph type="body" sz="quarter" idx="11" hasCustomPrompt="1"/>
          </p:nvPr>
        </p:nvSpPr>
        <p:spPr>
          <a:xfrm>
            <a:off x="306060" y="1046138"/>
            <a:ext cx="7451725" cy="466468"/>
          </a:xfrm>
          <a:prstGeom prst="rect">
            <a:avLst/>
          </a:prstGeom>
        </p:spPr>
        <p:txBody>
          <a:bodyPr/>
          <a:lstStyle>
            <a:lvl1pPr>
              <a:defRPr sz="2400">
                <a:solidFill>
                  <a:schemeClr val="tx1"/>
                </a:solidFill>
              </a:defRPr>
            </a:lvl1pPr>
          </a:lstStyle>
          <a:p>
            <a:r>
              <a:rPr lang="en-AU" dirty="0"/>
              <a:t>SUB HEADING (24PT, UPPER CASE)</a:t>
            </a:r>
            <a:endParaRPr lang="en-US" dirty="0"/>
          </a:p>
        </p:txBody>
      </p:sp>
      <p:sp>
        <p:nvSpPr>
          <p:cNvPr id="19" name="Text Placeholder 22"/>
          <p:cNvSpPr>
            <a:spLocks noGrp="1"/>
          </p:cNvSpPr>
          <p:nvPr>
            <p:ph type="body" sz="quarter" idx="13" hasCustomPrompt="1"/>
          </p:nvPr>
        </p:nvSpPr>
        <p:spPr>
          <a:xfrm>
            <a:off x="306060" y="359998"/>
            <a:ext cx="7452026" cy="736956"/>
          </a:xfrm>
          <a:prstGeom prst="rect">
            <a:avLst/>
          </a:prstGeom>
        </p:spPr>
        <p:txBody>
          <a:bodyPr/>
          <a:lstStyle>
            <a:lvl1pPr>
              <a:defRPr sz="4200" b="1" baseline="0">
                <a:solidFill>
                  <a:schemeClr val="tx1"/>
                </a:solidFill>
              </a:defRPr>
            </a:lvl1pPr>
          </a:lstStyle>
          <a:p>
            <a:pPr lvl="0"/>
            <a:r>
              <a:rPr lang="en-US" dirty="0"/>
              <a:t>HEADING (42PT, UPPER CASE)</a:t>
            </a:r>
          </a:p>
        </p:txBody>
      </p:sp>
      <p:sp>
        <p:nvSpPr>
          <p:cNvPr id="23" name="Text Placeholder 17"/>
          <p:cNvSpPr>
            <a:spLocks noGrp="1"/>
          </p:cNvSpPr>
          <p:nvPr>
            <p:ph type="body" sz="quarter" idx="14" hasCustomPrompt="1"/>
          </p:nvPr>
        </p:nvSpPr>
        <p:spPr>
          <a:xfrm>
            <a:off x="306060" y="1763411"/>
            <a:ext cx="7451725" cy="401647"/>
          </a:xfrm>
          <a:prstGeom prst="rect">
            <a:avLst/>
          </a:prstGeom>
        </p:spPr>
        <p:txBody>
          <a:bodyPr/>
          <a:lstStyle>
            <a:lvl1pPr>
              <a:defRPr sz="2000" b="1" baseline="0">
                <a:solidFill>
                  <a:schemeClr val="tx1"/>
                </a:solidFill>
              </a:defRPr>
            </a:lvl1pPr>
          </a:lstStyle>
          <a:p>
            <a:r>
              <a:rPr lang="en-AU" dirty="0"/>
              <a:t>INTRO HEADING (20PT, ARIAL NARROW, UPPER CASE)</a:t>
            </a:r>
          </a:p>
        </p:txBody>
      </p:sp>
      <p:sp>
        <p:nvSpPr>
          <p:cNvPr id="24" name="Text Placeholder 17"/>
          <p:cNvSpPr>
            <a:spLocks noGrp="1"/>
          </p:cNvSpPr>
          <p:nvPr>
            <p:ph type="body" sz="quarter" idx="16" hasCustomPrompt="1"/>
          </p:nvPr>
        </p:nvSpPr>
        <p:spPr>
          <a:xfrm>
            <a:off x="300212" y="2131371"/>
            <a:ext cx="4352700" cy="3976132"/>
          </a:xfrm>
          <a:prstGeom prst="rect">
            <a:avLst/>
          </a:prstGeom>
        </p:spPr>
        <p:txBody>
          <a:bodyPr/>
          <a:lstStyle>
            <a:lvl1pPr>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25" name="Picture Placeholder 17"/>
          <p:cNvSpPr>
            <a:spLocks noGrp="1"/>
          </p:cNvSpPr>
          <p:nvPr>
            <p:ph type="pic" sz="quarter" idx="17"/>
          </p:nvPr>
        </p:nvSpPr>
        <p:spPr>
          <a:xfrm>
            <a:off x="7380288" y="2520000"/>
            <a:ext cx="4027879" cy="2267900"/>
          </a:xfrm>
          <a:prstGeom prst="rect">
            <a:avLst/>
          </a:prstGeom>
          <a:blipFill dpi="0" rotWithShape="1">
            <a:blip r:embed="rId4"/>
            <a:srcRect/>
            <a:tile tx="0" ty="0" sx="40000" sy="40000" flip="none" algn="ctr"/>
          </a:blipFill>
        </p:spPr>
        <p:txBody>
          <a:bodyPr/>
          <a:lstStyle/>
          <a:p>
            <a:endParaRPr lang="en-AU" dirty="0"/>
          </a:p>
        </p:txBody>
      </p:sp>
      <p:sp>
        <p:nvSpPr>
          <p:cNvPr id="26" name="Picture Placeholder 19"/>
          <p:cNvSpPr>
            <a:spLocks noGrp="1"/>
          </p:cNvSpPr>
          <p:nvPr>
            <p:ph type="pic" sz="quarter" idx="18"/>
          </p:nvPr>
        </p:nvSpPr>
        <p:spPr>
          <a:xfrm>
            <a:off x="4960507" y="2519363"/>
            <a:ext cx="2281237" cy="2268537"/>
          </a:xfrm>
          <a:prstGeom prst="rect">
            <a:avLst/>
          </a:prstGeom>
          <a:blipFill dpi="0" rotWithShape="1">
            <a:blip r:embed="rId5"/>
            <a:srcRect/>
            <a:tile tx="0" ty="0" sx="40000" sy="40000" flip="none" algn="b"/>
          </a:blipFill>
        </p:spPr>
        <p:txBody>
          <a:bodyPr/>
          <a:lstStyle/>
          <a:p>
            <a:endParaRPr lang="en-AU" dirty="0"/>
          </a:p>
        </p:txBody>
      </p:sp>
    </p:spTree>
    <p:extLst>
      <p:ext uri="{BB962C8B-B14F-4D97-AF65-F5344CB8AC3E}">
        <p14:creationId xmlns:p14="http://schemas.microsoft.com/office/powerpoint/2010/main" val="1831641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slide image with caption">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8466"/>
            <a:ext cx="10371666" cy="686646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9228667 w 12192000"/>
              <a:gd name="connsiteY1" fmla="*/ 8467 h 6858000"/>
              <a:gd name="connsiteX2" fmla="*/ 12192000 w 12192000"/>
              <a:gd name="connsiteY2" fmla="*/ 6858000 h 6858000"/>
              <a:gd name="connsiteX3" fmla="*/ 0 w 12192000"/>
              <a:gd name="connsiteY3" fmla="*/ 6858000 h 6858000"/>
              <a:gd name="connsiteX4" fmla="*/ 0 w 12192000"/>
              <a:gd name="connsiteY4" fmla="*/ 0 h 6858000"/>
              <a:gd name="connsiteX0" fmla="*/ 0 w 10498666"/>
              <a:gd name="connsiteY0" fmla="*/ 0 h 6858000"/>
              <a:gd name="connsiteX1" fmla="*/ 9228667 w 10498666"/>
              <a:gd name="connsiteY1" fmla="*/ 8467 h 6858000"/>
              <a:gd name="connsiteX2" fmla="*/ 10498666 w 10498666"/>
              <a:gd name="connsiteY2" fmla="*/ 6858000 h 6858000"/>
              <a:gd name="connsiteX3" fmla="*/ 0 w 10498666"/>
              <a:gd name="connsiteY3" fmla="*/ 6858000 h 6858000"/>
              <a:gd name="connsiteX4" fmla="*/ 0 w 10498666"/>
              <a:gd name="connsiteY4" fmla="*/ 0 h 6858000"/>
              <a:gd name="connsiteX0" fmla="*/ 0 w 10498666"/>
              <a:gd name="connsiteY0" fmla="*/ 8466 h 6866466"/>
              <a:gd name="connsiteX1" fmla="*/ 9245601 w 10498666"/>
              <a:gd name="connsiteY1" fmla="*/ 0 h 6866466"/>
              <a:gd name="connsiteX2" fmla="*/ 10498666 w 10498666"/>
              <a:gd name="connsiteY2" fmla="*/ 6866466 h 6866466"/>
              <a:gd name="connsiteX3" fmla="*/ 0 w 10498666"/>
              <a:gd name="connsiteY3" fmla="*/ 6866466 h 6866466"/>
              <a:gd name="connsiteX4" fmla="*/ 0 w 10498666"/>
              <a:gd name="connsiteY4" fmla="*/ 8466 h 6866466"/>
              <a:gd name="connsiteX0" fmla="*/ 0 w 10371666"/>
              <a:gd name="connsiteY0" fmla="*/ 8466 h 6866466"/>
              <a:gd name="connsiteX1" fmla="*/ 9245601 w 10371666"/>
              <a:gd name="connsiteY1" fmla="*/ 0 h 6866466"/>
              <a:gd name="connsiteX2" fmla="*/ 10371666 w 10371666"/>
              <a:gd name="connsiteY2" fmla="*/ 6849533 h 6866466"/>
              <a:gd name="connsiteX3" fmla="*/ 0 w 10371666"/>
              <a:gd name="connsiteY3" fmla="*/ 6866466 h 6866466"/>
              <a:gd name="connsiteX4" fmla="*/ 0 w 10371666"/>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1666" h="6866466">
                <a:moveTo>
                  <a:pt x="0" y="8466"/>
                </a:moveTo>
                <a:lnTo>
                  <a:pt x="9245601" y="0"/>
                </a:lnTo>
                <a:lnTo>
                  <a:pt x="10371666" y="6849533"/>
                </a:lnTo>
                <a:lnTo>
                  <a:pt x="0" y="6866466"/>
                </a:lnTo>
                <a:lnTo>
                  <a:pt x="0" y="8466"/>
                </a:lnTo>
                <a:close/>
              </a:path>
            </a:pathLst>
          </a:custGeom>
          <a:blipFill dpi="0" rotWithShape="1">
            <a:blip r:embed="rId2"/>
            <a:srcRect/>
            <a:tile tx="0" ty="0" sx="100000" sy="100000" flip="none" algn="b"/>
          </a:blipFill>
        </p:spPr>
        <p:txBody>
          <a:bodyPr/>
          <a:lstStyle/>
          <a:p>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764260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ull slide image with caption">
    <p:spTree>
      <p:nvGrpSpPr>
        <p:cNvPr id="1" name=""/>
        <p:cNvGrpSpPr/>
        <p:nvPr/>
      </p:nvGrpSpPr>
      <p:grpSpPr>
        <a:xfrm>
          <a:off x="0" y="0"/>
          <a:ext cx="0" cy="0"/>
          <a:chOff x="0" y="0"/>
          <a:chExt cx="0" cy="0"/>
        </a:xfrm>
      </p:grpSpPr>
      <p:pic>
        <p:nvPicPr>
          <p:cNvPr id="2" name="Picture 1" descr="Scales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069619" cy="6858000"/>
          </a:xfrm>
          <a:prstGeom prst="rect">
            <a:avLst/>
          </a:prstGeom>
        </p:spPr>
      </p:pic>
      <p:pic>
        <p:nvPicPr>
          <p:cNvPr id="3" name="Picture 2" descr="White_diagon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192683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Full slide image with caption">
    <p:spTree>
      <p:nvGrpSpPr>
        <p:cNvPr id="1" name=""/>
        <p:cNvGrpSpPr/>
        <p:nvPr/>
      </p:nvGrpSpPr>
      <p:grpSpPr>
        <a:xfrm>
          <a:off x="0" y="0"/>
          <a:ext cx="0" cy="0"/>
          <a:chOff x="0" y="0"/>
          <a:chExt cx="0" cy="0"/>
        </a:xfrm>
      </p:grpSpPr>
      <p:pic>
        <p:nvPicPr>
          <p:cNvPr id="4" name="Picture 3" descr="Tech_2_large.jpg"/>
          <p:cNvPicPr>
            <a:picLocks noChangeAspect="1"/>
          </p:cNvPicPr>
          <p:nvPr userDrawn="1"/>
        </p:nvPicPr>
        <p:blipFill rotWithShape="1">
          <a:blip r:embed="rId2">
            <a:extLst>
              <a:ext uri="{28A0092B-C50C-407E-A947-70E740481C1C}">
                <a14:useLocalDpi xmlns:a14="http://schemas.microsoft.com/office/drawing/2010/main" val="0"/>
              </a:ext>
            </a:extLst>
          </a:blip>
          <a:srcRect t="1840" b="1"/>
          <a:stretch/>
        </p:blipFill>
        <p:spPr>
          <a:xfrm>
            <a:off x="-1" y="0"/>
            <a:ext cx="10488083" cy="6858000"/>
          </a:xfrm>
          <a:prstGeom prst="rect">
            <a:avLst/>
          </a:prstGeom>
        </p:spPr>
      </p:pic>
      <p:pic>
        <p:nvPicPr>
          <p:cNvPr id="3" name="Picture 2" descr="White_diagon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4133646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Full slide image with caption">
    <p:spTree>
      <p:nvGrpSpPr>
        <p:cNvPr id="1" name=""/>
        <p:cNvGrpSpPr/>
        <p:nvPr/>
      </p:nvGrpSpPr>
      <p:grpSpPr>
        <a:xfrm>
          <a:off x="0" y="0"/>
          <a:ext cx="0" cy="0"/>
          <a:chOff x="0" y="0"/>
          <a:chExt cx="0" cy="0"/>
        </a:xfrm>
      </p:grpSpPr>
      <p:pic>
        <p:nvPicPr>
          <p:cNvPr id="2" name="Picture 1" descr="Scales_2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593593" cy="6858000"/>
          </a:xfrm>
          <a:prstGeom prst="rect">
            <a:avLst/>
          </a:prstGeom>
        </p:spPr>
      </p:pic>
      <p:pic>
        <p:nvPicPr>
          <p:cNvPr id="3" name="Picture 2" descr="White_diagon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129444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2" name="Picture 1" descr="Tech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1492" y="1733018"/>
            <a:ext cx="5178409" cy="3444169"/>
          </a:xfrm>
          <a:prstGeom prst="rect">
            <a:avLst/>
          </a:prstGeom>
        </p:spPr>
      </p:pic>
      <p:sp>
        <p:nvSpPr>
          <p:cNvPr id="5" name="Freeform 4"/>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Tree>
    <p:extLst>
      <p:ext uri="{BB962C8B-B14F-4D97-AF65-F5344CB8AC3E}">
        <p14:creationId xmlns:p14="http://schemas.microsoft.com/office/powerpoint/2010/main" val="4107368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4" name="Picture 3" descr="Scales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9769" y="1741593"/>
            <a:ext cx="5545454" cy="3435594"/>
          </a:xfrm>
          <a:prstGeom prst="rect">
            <a:avLst/>
          </a:prstGeom>
        </p:spPr>
      </p:pic>
      <p:sp>
        <p:nvSpPr>
          <p:cNvPr id="5" name="Freeform 4"/>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Tree>
    <p:extLst>
      <p:ext uri="{BB962C8B-B14F-4D97-AF65-F5344CB8AC3E}">
        <p14:creationId xmlns:p14="http://schemas.microsoft.com/office/powerpoint/2010/main" val="4118818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2" name="Picture 1" descr="Traditional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9769" y="1741593"/>
            <a:ext cx="5150966" cy="3435593"/>
          </a:xfrm>
          <a:prstGeom prst="rect">
            <a:avLst/>
          </a:prstGeom>
        </p:spPr>
      </p:pic>
      <p:sp>
        <p:nvSpPr>
          <p:cNvPr id="5" name="Freeform 4"/>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Tree>
    <p:extLst>
      <p:ext uri="{BB962C8B-B14F-4D97-AF65-F5344CB8AC3E}">
        <p14:creationId xmlns:p14="http://schemas.microsoft.com/office/powerpoint/2010/main" val="2514910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image option 2">
    <p:spTree>
      <p:nvGrpSpPr>
        <p:cNvPr id="1" name=""/>
        <p:cNvGrpSpPr/>
        <p:nvPr/>
      </p:nvGrpSpPr>
      <p:grpSpPr>
        <a:xfrm>
          <a:off x="0" y="0"/>
          <a:ext cx="0" cy="0"/>
          <a:chOff x="0" y="0"/>
          <a:chExt cx="0" cy="0"/>
        </a:xfrm>
      </p:grpSpPr>
      <p:pic>
        <p:nvPicPr>
          <p:cNvPr id="3" name="Picture 2" descr="Monash_Law_M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2458" y="-60840"/>
            <a:ext cx="3019044" cy="6998208"/>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9" name="Picture 8"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3360257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slide copy_grey">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240752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ll slide copy_grey">
    <p:spTree>
      <p:nvGrpSpPr>
        <p:cNvPr id="1" name=""/>
        <p:cNvGrpSpPr/>
        <p:nvPr/>
      </p:nvGrpSpPr>
      <p:grpSpPr>
        <a:xfrm>
          <a:off x="0" y="0"/>
          <a:ext cx="0" cy="0"/>
          <a:chOff x="0" y="0"/>
          <a:chExt cx="0" cy="0"/>
        </a:xfrm>
      </p:grpSpPr>
      <p:pic>
        <p:nvPicPr>
          <p:cNvPr id="2" name="Picture 1" descr="Traditional_strip.jpg"/>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1" b="27178"/>
          <a:stretch/>
        </p:blipFill>
        <p:spPr>
          <a:xfrm>
            <a:off x="0" y="6006108"/>
            <a:ext cx="12192000" cy="870941"/>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2462966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Full slide copy_grey">
    <p:spTree>
      <p:nvGrpSpPr>
        <p:cNvPr id="1" name=""/>
        <p:cNvGrpSpPr/>
        <p:nvPr/>
      </p:nvGrpSpPr>
      <p:grpSpPr>
        <a:xfrm>
          <a:off x="0" y="0"/>
          <a:ext cx="0" cy="0"/>
          <a:chOff x="0" y="0"/>
          <a:chExt cx="0" cy="0"/>
        </a:xfrm>
      </p:grpSpPr>
      <p:pic>
        <p:nvPicPr>
          <p:cNvPr id="4" name="Picture 3" descr="Tech_strip.jpg"/>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29265" b="20405"/>
          <a:stretch/>
        </p:blipFill>
        <p:spPr>
          <a:xfrm>
            <a:off x="0" y="6006108"/>
            <a:ext cx="12192000" cy="849548"/>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Tree>
    <p:extLst>
      <p:ext uri="{BB962C8B-B14F-4D97-AF65-F5344CB8AC3E}">
        <p14:creationId xmlns:p14="http://schemas.microsoft.com/office/powerpoint/2010/main" val="185473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slide copy_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1415595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slide copy_texture option 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853585"/>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19" name="Rectangle 18"/>
          <p:cNvSpPr/>
          <p:nvPr userDrawn="1"/>
        </p:nvSpPr>
        <p:spPr>
          <a:xfrm>
            <a:off x="9993085" y="-19049"/>
            <a:ext cx="123825" cy="1190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userDrawn="1"/>
        </p:nvSpPr>
        <p:spPr>
          <a:xfrm rot="16200000" flipH="1">
            <a:off x="8957587" y="-680357"/>
            <a:ext cx="2562223" cy="3884848"/>
          </a:xfrm>
          <a:prstGeom prst="triangle">
            <a:avLst>
              <a:gd name="adj" fmla="val 0"/>
            </a:avLst>
          </a:prstGeom>
          <a:blipFill dpi="0" rotWithShape="0">
            <a:blip r:embed="rId3"/>
            <a:srcRect/>
            <a:tile tx="76200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390464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slide copy_texture option 3">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853585"/>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userDrawn="1"/>
        </p:nvSpPr>
        <p:spPr>
          <a:xfrm rot="16200000" flipV="1">
            <a:off x="558815" y="4317983"/>
            <a:ext cx="2000250" cy="3117884"/>
          </a:xfrm>
          <a:prstGeom prst="triangle">
            <a:avLst>
              <a:gd name="adj" fmla="val 0"/>
            </a:avLst>
          </a:prstGeom>
          <a:blipFill dpi="0" rotWithShape="0">
            <a:blip r:embed="rId3"/>
            <a:srcRect/>
            <a:tile tx="762000" ty="0" sx="50000" sy="5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userDrawn="1"/>
        </p:nvSpPr>
        <p:spPr>
          <a:xfrm flipH="1">
            <a:off x="-1" y="4876800"/>
            <a:ext cx="1176335" cy="1962472"/>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95425"/>
              <a:gd name="connsiteY0" fmla="*/ 1417188 h 8303763"/>
              <a:gd name="connsiteX1" fmla="*/ 1495425 w 1495425"/>
              <a:gd name="connsiteY1" fmla="*/ 0 h 8303763"/>
              <a:gd name="connsiteX2" fmla="*/ 1485900 w 1495425"/>
              <a:gd name="connsiteY2" fmla="*/ 8294238 h 8303763"/>
              <a:gd name="connsiteX3" fmla="*/ 1438275 w 1495425"/>
              <a:gd name="connsiteY3" fmla="*/ 8303763 h 8303763"/>
              <a:gd name="connsiteX4" fmla="*/ 0 w 1495425"/>
              <a:gd name="connsiteY4" fmla="*/ 1417188 h 8303763"/>
              <a:gd name="connsiteX0" fmla="*/ 0 w 1543050"/>
              <a:gd name="connsiteY0" fmla="*/ 1159402 h 8303763"/>
              <a:gd name="connsiteX1" fmla="*/ 1543050 w 1543050"/>
              <a:gd name="connsiteY1" fmla="*/ 0 h 8303763"/>
              <a:gd name="connsiteX2" fmla="*/ 1533525 w 1543050"/>
              <a:gd name="connsiteY2" fmla="*/ 8294238 h 8303763"/>
              <a:gd name="connsiteX3" fmla="*/ 1485900 w 1543050"/>
              <a:gd name="connsiteY3" fmla="*/ 8303763 h 8303763"/>
              <a:gd name="connsiteX4" fmla="*/ 0 w 1543050"/>
              <a:gd name="connsiteY4" fmla="*/ 1159402 h 8303763"/>
              <a:gd name="connsiteX0" fmla="*/ 0 w 1533525"/>
              <a:gd name="connsiteY0" fmla="*/ 2374680 h 9519041"/>
              <a:gd name="connsiteX1" fmla="*/ 1514475 w 1533525"/>
              <a:gd name="connsiteY1" fmla="*/ 0 h 9519041"/>
              <a:gd name="connsiteX2" fmla="*/ 1533525 w 1533525"/>
              <a:gd name="connsiteY2" fmla="*/ 9509516 h 9519041"/>
              <a:gd name="connsiteX3" fmla="*/ 1485900 w 1533525"/>
              <a:gd name="connsiteY3" fmla="*/ 9519041 h 9519041"/>
              <a:gd name="connsiteX4" fmla="*/ 0 w 1533525"/>
              <a:gd name="connsiteY4" fmla="*/ 2374680 h 9519041"/>
              <a:gd name="connsiteX0" fmla="*/ 0 w 1362075"/>
              <a:gd name="connsiteY0" fmla="*/ 54604 h 9519041"/>
              <a:gd name="connsiteX1" fmla="*/ 1343025 w 1362075"/>
              <a:gd name="connsiteY1" fmla="*/ 0 h 9519041"/>
              <a:gd name="connsiteX2" fmla="*/ 1362075 w 1362075"/>
              <a:gd name="connsiteY2" fmla="*/ 9509516 h 9519041"/>
              <a:gd name="connsiteX3" fmla="*/ 1314450 w 1362075"/>
              <a:gd name="connsiteY3" fmla="*/ 9519041 h 9519041"/>
              <a:gd name="connsiteX4" fmla="*/ 0 w 1362075"/>
              <a:gd name="connsiteY4" fmla="*/ 54604 h 9519041"/>
              <a:gd name="connsiteX0" fmla="*/ 0 w 2209800"/>
              <a:gd name="connsiteY0" fmla="*/ 17777 h 9519041"/>
              <a:gd name="connsiteX1" fmla="*/ 2190750 w 2209800"/>
              <a:gd name="connsiteY1" fmla="*/ 0 h 9519041"/>
              <a:gd name="connsiteX2" fmla="*/ 2209800 w 2209800"/>
              <a:gd name="connsiteY2" fmla="*/ 9509516 h 9519041"/>
              <a:gd name="connsiteX3" fmla="*/ 2162175 w 2209800"/>
              <a:gd name="connsiteY3" fmla="*/ 9519041 h 9519041"/>
              <a:gd name="connsiteX4" fmla="*/ 0 w 2209800"/>
              <a:gd name="connsiteY4" fmla="*/ 17777 h 9519041"/>
              <a:gd name="connsiteX0" fmla="*/ 0 w 2209800"/>
              <a:gd name="connsiteY0" fmla="*/ 17777 h 9519041"/>
              <a:gd name="connsiteX1" fmla="*/ 2190750 w 2209800"/>
              <a:gd name="connsiteY1" fmla="*/ 0 h 9519041"/>
              <a:gd name="connsiteX2" fmla="*/ 2209800 w 2209800"/>
              <a:gd name="connsiteY2" fmla="*/ 9509516 h 9519041"/>
              <a:gd name="connsiteX3" fmla="*/ 2200275 w 2209800"/>
              <a:gd name="connsiteY3" fmla="*/ 9519041 h 9519041"/>
              <a:gd name="connsiteX4" fmla="*/ 0 w 2209800"/>
              <a:gd name="connsiteY4" fmla="*/ 17777 h 9519041"/>
              <a:gd name="connsiteX0" fmla="*/ 0 w 2209800"/>
              <a:gd name="connsiteY0" fmla="*/ 17777 h 9592694"/>
              <a:gd name="connsiteX1" fmla="*/ 2190750 w 2209800"/>
              <a:gd name="connsiteY1" fmla="*/ 0 h 9592694"/>
              <a:gd name="connsiteX2" fmla="*/ 2209800 w 2209800"/>
              <a:gd name="connsiteY2" fmla="*/ 9509516 h 9592694"/>
              <a:gd name="connsiteX3" fmla="*/ 2200275 w 2209800"/>
              <a:gd name="connsiteY3" fmla="*/ 9592694 h 9592694"/>
              <a:gd name="connsiteX4" fmla="*/ 0 w 2209800"/>
              <a:gd name="connsiteY4" fmla="*/ 17777 h 9592694"/>
              <a:gd name="connsiteX0" fmla="*/ 0 w 2279073"/>
              <a:gd name="connsiteY0" fmla="*/ 4906456 h 9592694"/>
              <a:gd name="connsiteX1" fmla="*/ 2260023 w 2279073"/>
              <a:gd name="connsiteY1" fmla="*/ 0 h 9592694"/>
              <a:gd name="connsiteX2" fmla="*/ 2279073 w 2279073"/>
              <a:gd name="connsiteY2" fmla="*/ 9509516 h 9592694"/>
              <a:gd name="connsiteX3" fmla="*/ 2269548 w 2279073"/>
              <a:gd name="connsiteY3" fmla="*/ 9592694 h 9592694"/>
              <a:gd name="connsiteX4" fmla="*/ 0 w 2279073"/>
              <a:gd name="connsiteY4" fmla="*/ 4906456 h 9592694"/>
              <a:gd name="connsiteX0" fmla="*/ 0 w 1711036"/>
              <a:gd name="connsiteY0" fmla="*/ 3742485 h 9592694"/>
              <a:gd name="connsiteX1" fmla="*/ 1691986 w 1711036"/>
              <a:gd name="connsiteY1" fmla="*/ 0 h 9592694"/>
              <a:gd name="connsiteX2" fmla="*/ 1711036 w 1711036"/>
              <a:gd name="connsiteY2" fmla="*/ 9509516 h 9592694"/>
              <a:gd name="connsiteX3" fmla="*/ 1701511 w 1711036"/>
              <a:gd name="connsiteY3" fmla="*/ 9592694 h 9592694"/>
              <a:gd name="connsiteX4" fmla="*/ 0 w 1711036"/>
              <a:gd name="connsiteY4" fmla="*/ 3742485 h 959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36" h="9592694">
                <a:moveTo>
                  <a:pt x="0" y="3742485"/>
                </a:moveTo>
                <a:lnTo>
                  <a:pt x="1691986" y="0"/>
                </a:lnTo>
                <a:lnTo>
                  <a:pt x="1711036" y="9509516"/>
                </a:lnTo>
                <a:lnTo>
                  <a:pt x="1701511" y="9592694"/>
                </a:lnTo>
                <a:lnTo>
                  <a:pt x="0" y="3742485"/>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970509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 You - Light">
  <p:cSld name="Thank You - Light">
    <p:bg>
      <p:bgPr>
        <a:gradFill>
          <a:gsLst>
            <a:gs pos="0">
              <a:schemeClr val="lt1"/>
            </a:gs>
            <a:gs pos="100000">
              <a:srgbClr val="F3F3F3"/>
            </a:gs>
          </a:gsLst>
          <a:path path="circle">
            <a:fillToRect l="50000" t="50000" r="50000" b="50000"/>
          </a:path>
          <a:tileRect/>
        </a:gradFill>
        <a:effectLst/>
      </p:bgPr>
    </p:bg>
    <p:spTree>
      <p:nvGrpSpPr>
        <p:cNvPr id="1" name="Shape 873"/>
        <p:cNvGrpSpPr/>
        <p:nvPr/>
      </p:nvGrpSpPr>
      <p:grpSpPr>
        <a:xfrm>
          <a:off x="0" y="0"/>
          <a:ext cx="0" cy="0"/>
          <a:chOff x="0" y="0"/>
          <a:chExt cx="0" cy="0"/>
        </a:xfrm>
      </p:grpSpPr>
      <p:sp>
        <p:nvSpPr>
          <p:cNvPr id="874" name="Google Shape;874;p18"/>
          <p:cNvSpPr/>
          <p:nvPr/>
        </p:nvSpPr>
        <p:spPr>
          <a:xfrm rot="10800000">
            <a:off x="6731167" y="727333"/>
            <a:ext cx="2251200" cy="650400"/>
          </a:xfrm>
          <a:prstGeom prst="rect">
            <a:avLst/>
          </a:prstGeom>
          <a:gradFill>
            <a:gsLst>
              <a:gs pos="0">
                <a:schemeClr val="lt1"/>
              </a:gs>
              <a:gs pos="50000">
                <a:schemeClr val="accent1"/>
              </a:gs>
              <a:gs pos="100000">
                <a:schemeClr val="lt1"/>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pic>
        <p:nvPicPr>
          <p:cNvPr id="875" name="Google Shape;875;p18"/>
          <p:cNvPicPr preferRelativeResize="0"/>
          <p:nvPr/>
        </p:nvPicPr>
        <p:blipFill rotWithShape="1">
          <a:blip r:embed="rId2">
            <a:alphaModFix/>
          </a:blip>
          <a:srcRect l="11925" r="11925"/>
          <a:stretch/>
        </p:blipFill>
        <p:spPr>
          <a:xfrm>
            <a:off x="5757900" y="4789900"/>
            <a:ext cx="2898400" cy="672000"/>
          </a:xfrm>
          <a:prstGeom prst="rect">
            <a:avLst/>
          </a:prstGeom>
          <a:noFill/>
          <a:ln>
            <a:noFill/>
          </a:ln>
        </p:spPr>
      </p:pic>
      <p:sp>
        <p:nvSpPr>
          <p:cNvPr id="876" name="Google Shape;876;p18"/>
          <p:cNvSpPr/>
          <p:nvPr/>
        </p:nvSpPr>
        <p:spPr>
          <a:xfrm rot="10800000">
            <a:off x="1939233" y="6151600"/>
            <a:ext cx="965600" cy="650400"/>
          </a:xfrm>
          <a:prstGeom prst="rect">
            <a:avLst/>
          </a:prstGeom>
          <a:gradFill>
            <a:gsLst>
              <a:gs pos="0">
                <a:schemeClr val="accent1"/>
              </a:gs>
              <a:gs pos="100000">
                <a:schemeClr val="lt1"/>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877" name="Google Shape;877;p18"/>
          <p:cNvSpPr/>
          <p:nvPr/>
        </p:nvSpPr>
        <p:spPr>
          <a:xfrm rot="10800000">
            <a:off x="973633" y="4111400"/>
            <a:ext cx="965600" cy="680400"/>
          </a:xfrm>
          <a:prstGeom prst="rect">
            <a:avLst/>
          </a:prstGeom>
          <a:gradFill>
            <a:gsLst>
              <a:gs pos="0">
                <a:schemeClr val="accent1"/>
              </a:gs>
              <a:gs pos="100000">
                <a:schemeClr val="lt1"/>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878" name="Google Shape;878;p18"/>
          <p:cNvSpPr/>
          <p:nvPr/>
        </p:nvSpPr>
        <p:spPr>
          <a:xfrm>
            <a:off x="342000" y="2069433"/>
            <a:ext cx="1904000" cy="668000"/>
          </a:xfrm>
          <a:prstGeom prst="rect">
            <a:avLst/>
          </a:prstGeom>
          <a:gradFill>
            <a:gsLst>
              <a:gs pos="0">
                <a:schemeClr val="accent1"/>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879" name="Google Shape;879;p18"/>
          <p:cNvSpPr/>
          <p:nvPr/>
        </p:nvSpPr>
        <p:spPr>
          <a:xfrm>
            <a:off x="342000" y="718533"/>
            <a:ext cx="948000" cy="668000"/>
          </a:xfrm>
          <a:prstGeom prst="rect">
            <a:avLst/>
          </a:prstGeom>
          <a:gradFill>
            <a:gsLst>
              <a:gs pos="0">
                <a:schemeClr val="accent1"/>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880" name="Google Shape;880;p18"/>
          <p:cNvSpPr/>
          <p:nvPr/>
        </p:nvSpPr>
        <p:spPr>
          <a:xfrm>
            <a:off x="-10599" y="7914"/>
            <a:ext cx="12191945" cy="6842135"/>
          </a:xfrm>
          <a:custGeom>
            <a:avLst/>
            <a:gdLst/>
            <a:ahLst/>
            <a:cxnLst/>
            <a:rect l="l" t="t" r="r" b="b"/>
            <a:pathLst>
              <a:path w="284659" h="159751" extrusionOk="0">
                <a:moveTo>
                  <a:pt x="7329" y="996"/>
                </a:moveTo>
                <a:lnTo>
                  <a:pt x="7329" y="16034"/>
                </a:lnTo>
                <a:lnTo>
                  <a:pt x="5598" y="16034"/>
                </a:lnTo>
                <a:lnTo>
                  <a:pt x="5598" y="9630"/>
                </a:lnTo>
                <a:lnTo>
                  <a:pt x="5076" y="16034"/>
                </a:lnTo>
                <a:lnTo>
                  <a:pt x="3178" y="16034"/>
                </a:lnTo>
                <a:lnTo>
                  <a:pt x="2657" y="9630"/>
                </a:lnTo>
                <a:lnTo>
                  <a:pt x="2657" y="16034"/>
                </a:lnTo>
                <a:lnTo>
                  <a:pt x="925" y="16034"/>
                </a:lnTo>
                <a:lnTo>
                  <a:pt x="925" y="996"/>
                </a:lnTo>
                <a:lnTo>
                  <a:pt x="3700" y="996"/>
                </a:lnTo>
                <a:lnTo>
                  <a:pt x="4127" y="6120"/>
                </a:lnTo>
                <a:lnTo>
                  <a:pt x="4554" y="996"/>
                </a:lnTo>
                <a:close/>
                <a:moveTo>
                  <a:pt x="14777" y="996"/>
                </a:moveTo>
                <a:lnTo>
                  <a:pt x="14777" y="16034"/>
                </a:lnTo>
                <a:lnTo>
                  <a:pt x="13046" y="16034"/>
                </a:lnTo>
                <a:lnTo>
                  <a:pt x="13046" y="9630"/>
                </a:lnTo>
                <a:lnTo>
                  <a:pt x="12524" y="16034"/>
                </a:lnTo>
                <a:lnTo>
                  <a:pt x="10603" y="16034"/>
                </a:lnTo>
                <a:lnTo>
                  <a:pt x="10081" y="9630"/>
                </a:lnTo>
                <a:lnTo>
                  <a:pt x="10081" y="16034"/>
                </a:lnTo>
                <a:lnTo>
                  <a:pt x="8349" y="16034"/>
                </a:lnTo>
                <a:lnTo>
                  <a:pt x="8349" y="996"/>
                </a:lnTo>
                <a:lnTo>
                  <a:pt x="11148" y="996"/>
                </a:lnTo>
                <a:lnTo>
                  <a:pt x="11575" y="6120"/>
                </a:lnTo>
                <a:lnTo>
                  <a:pt x="11978" y="996"/>
                </a:lnTo>
                <a:close/>
                <a:moveTo>
                  <a:pt x="22249" y="996"/>
                </a:moveTo>
                <a:lnTo>
                  <a:pt x="22249" y="16034"/>
                </a:lnTo>
                <a:lnTo>
                  <a:pt x="20517" y="16034"/>
                </a:lnTo>
                <a:lnTo>
                  <a:pt x="20517" y="9630"/>
                </a:lnTo>
                <a:lnTo>
                  <a:pt x="19996" y="16034"/>
                </a:lnTo>
                <a:lnTo>
                  <a:pt x="18074" y="16034"/>
                </a:lnTo>
                <a:lnTo>
                  <a:pt x="17553" y="9630"/>
                </a:lnTo>
                <a:lnTo>
                  <a:pt x="17553" y="16034"/>
                </a:lnTo>
                <a:lnTo>
                  <a:pt x="15821" y="16034"/>
                </a:lnTo>
                <a:lnTo>
                  <a:pt x="15821" y="996"/>
                </a:lnTo>
                <a:lnTo>
                  <a:pt x="18620" y="996"/>
                </a:lnTo>
                <a:lnTo>
                  <a:pt x="19047" y="6120"/>
                </a:lnTo>
                <a:lnTo>
                  <a:pt x="19450" y="996"/>
                </a:lnTo>
                <a:close/>
                <a:moveTo>
                  <a:pt x="29721" y="996"/>
                </a:moveTo>
                <a:lnTo>
                  <a:pt x="29721" y="16034"/>
                </a:lnTo>
                <a:lnTo>
                  <a:pt x="27989" y="16034"/>
                </a:lnTo>
                <a:lnTo>
                  <a:pt x="27989" y="9630"/>
                </a:lnTo>
                <a:lnTo>
                  <a:pt x="27467" y="16034"/>
                </a:lnTo>
                <a:lnTo>
                  <a:pt x="25546" y="16034"/>
                </a:lnTo>
                <a:lnTo>
                  <a:pt x="25024" y="9630"/>
                </a:lnTo>
                <a:lnTo>
                  <a:pt x="25024" y="16034"/>
                </a:lnTo>
                <a:lnTo>
                  <a:pt x="23293" y="16034"/>
                </a:lnTo>
                <a:lnTo>
                  <a:pt x="23293" y="996"/>
                </a:lnTo>
                <a:lnTo>
                  <a:pt x="26092" y="996"/>
                </a:lnTo>
                <a:lnTo>
                  <a:pt x="26519" y="6120"/>
                </a:lnTo>
                <a:lnTo>
                  <a:pt x="26922" y="996"/>
                </a:lnTo>
                <a:close/>
                <a:moveTo>
                  <a:pt x="37192" y="996"/>
                </a:moveTo>
                <a:lnTo>
                  <a:pt x="37192" y="16034"/>
                </a:lnTo>
                <a:lnTo>
                  <a:pt x="35461" y="16034"/>
                </a:lnTo>
                <a:lnTo>
                  <a:pt x="35461" y="9630"/>
                </a:lnTo>
                <a:lnTo>
                  <a:pt x="34939" y="16034"/>
                </a:lnTo>
                <a:lnTo>
                  <a:pt x="33018" y="16034"/>
                </a:lnTo>
                <a:lnTo>
                  <a:pt x="32496" y="9630"/>
                </a:lnTo>
                <a:lnTo>
                  <a:pt x="32496" y="16034"/>
                </a:lnTo>
                <a:lnTo>
                  <a:pt x="30764" y="16034"/>
                </a:lnTo>
                <a:lnTo>
                  <a:pt x="30764" y="996"/>
                </a:lnTo>
                <a:lnTo>
                  <a:pt x="33563" y="996"/>
                </a:lnTo>
                <a:lnTo>
                  <a:pt x="33990" y="6120"/>
                </a:lnTo>
                <a:lnTo>
                  <a:pt x="34393" y="996"/>
                </a:lnTo>
                <a:close/>
                <a:moveTo>
                  <a:pt x="44664" y="996"/>
                </a:moveTo>
                <a:lnTo>
                  <a:pt x="44664" y="16034"/>
                </a:lnTo>
                <a:lnTo>
                  <a:pt x="42932" y="16034"/>
                </a:lnTo>
                <a:lnTo>
                  <a:pt x="42932" y="9630"/>
                </a:lnTo>
                <a:lnTo>
                  <a:pt x="42411" y="16034"/>
                </a:lnTo>
                <a:lnTo>
                  <a:pt x="40489" y="16034"/>
                </a:lnTo>
                <a:lnTo>
                  <a:pt x="39968" y="9630"/>
                </a:lnTo>
                <a:lnTo>
                  <a:pt x="39968" y="16034"/>
                </a:lnTo>
                <a:lnTo>
                  <a:pt x="38236" y="16034"/>
                </a:lnTo>
                <a:lnTo>
                  <a:pt x="38236" y="996"/>
                </a:lnTo>
                <a:lnTo>
                  <a:pt x="41035" y="996"/>
                </a:lnTo>
                <a:lnTo>
                  <a:pt x="41462" y="6120"/>
                </a:lnTo>
                <a:lnTo>
                  <a:pt x="41865" y="996"/>
                </a:lnTo>
                <a:close/>
                <a:moveTo>
                  <a:pt x="52136" y="996"/>
                </a:moveTo>
                <a:lnTo>
                  <a:pt x="52136" y="16034"/>
                </a:lnTo>
                <a:lnTo>
                  <a:pt x="50404" y="16034"/>
                </a:lnTo>
                <a:lnTo>
                  <a:pt x="50404" y="9630"/>
                </a:lnTo>
                <a:lnTo>
                  <a:pt x="49882" y="16034"/>
                </a:lnTo>
                <a:lnTo>
                  <a:pt x="47961" y="16034"/>
                </a:lnTo>
                <a:lnTo>
                  <a:pt x="47439" y="9630"/>
                </a:lnTo>
                <a:lnTo>
                  <a:pt x="47439" y="16034"/>
                </a:lnTo>
                <a:lnTo>
                  <a:pt x="45708" y="16034"/>
                </a:lnTo>
                <a:lnTo>
                  <a:pt x="45708" y="996"/>
                </a:lnTo>
                <a:lnTo>
                  <a:pt x="48507" y="996"/>
                </a:lnTo>
                <a:lnTo>
                  <a:pt x="48934" y="6120"/>
                </a:lnTo>
                <a:lnTo>
                  <a:pt x="49337" y="996"/>
                </a:lnTo>
                <a:close/>
                <a:moveTo>
                  <a:pt x="59607" y="996"/>
                </a:moveTo>
                <a:lnTo>
                  <a:pt x="59607" y="16034"/>
                </a:lnTo>
                <a:lnTo>
                  <a:pt x="57876" y="16034"/>
                </a:lnTo>
                <a:lnTo>
                  <a:pt x="57876" y="9630"/>
                </a:lnTo>
                <a:lnTo>
                  <a:pt x="57354" y="16034"/>
                </a:lnTo>
                <a:lnTo>
                  <a:pt x="55433" y="16034"/>
                </a:lnTo>
                <a:lnTo>
                  <a:pt x="54911" y="9630"/>
                </a:lnTo>
                <a:lnTo>
                  <a:pt x="54911" y="16034"/>
                </a:lnTo>
                <a:lnTo>
                  <a:pt x="53179" y="16034"/>
                </a:lnTo>
                <a:lnTo>
                  <a:pt x="53179" y="996"/>
                </a:lnTo>
                <a:lnTo>
                  <a:pt x="55978" y="996"/>
                </a:lnTo>
                <a:lnTo>
                  <a:pt x="56405" y="6120"/>
                </a:lnTo>
                <a:lnTo>
                  <a:pt x="56808" y="996"/>
                </a:lnTo>
                <a:close/>
                <a:moveTo>
                  <a:pt x="67079" y="996"/>
                </a:moveTo>
                <a:lnTo>
                  <a:pt x="67079" y="16034"/>
                </a:lnTo>
                <a:lnTo>
                  <a:pt x="65347" y="16034"/>
                </a:lnTo>
                <a:lnTo>
                  <a:pt x="65347" y="9630"/>
                </a:lnTo>
                <a:lnTo>
                  <a:pt x="64826" y="16034"/>
                </a:lnTo>
                <a:lnTo>
                  <a:pt x="62904" y="16034"/>
                </a:lnTo>
                <a:lnTo>
                  <a:pt x="62383" y="9630"/>
                </a:lnTo>
                <a:lnTo>
                  <a:pt x="62383" y="16034"/>
                </a:lnTo>
                <a:lnTo>
                  <a:pt x="60651" y="16034"/>
                </a:lnTo>
                <a:lnTo>
                  <a:pt x="60651" y="996"/>
                </a:lnTo>
                <a:lnTo>
                  <a:pt x="63450" y="996"/>
                </a:lnTo>
                <a:lnTo>
                  <a:pt x="63877" y="6120"/>
                </a:lnTo>
                <a:lnTo>
                  <a:pt x="64280" y="996"/>
                </a:lnTo>
                <a:close/>
                <a:moveTo>
                  <a:pt x="74551" y="996"/>
                </a:moveTo>
                <a:lnTo>
                  <a:pt x="74551" y="16034"/>
                </a:lnTo>
                <a:lnTo>
                  <a:pt x="72819" y="16034"/>
                </a:lnTo>
                <a:lnTo>
                  <a:pt x="72819" y="9630"/>
                </a:lnTo>
                <a:lnTo>
                  <a:pt x="72297" y="16034"/>
                </a:lnTo>
                <a:lnTo>
                  <a:pt x="70376" y="16034"/>
                </a:lnTo>
                <a:lnTo>
                  <a:pt x="69854" y="9630"/>
                </a:lnTo>
                <a:lnTo>
                  <a:pt x="69854" y="16034"/>
                </a:lnTo>
                <a:lnTo>
                  <a:pt x="68123" y="16034"/>
                </a:lnTo>
                <a:lnTo>
                  <a:pt x="68123" y="996"/>
                </a:lnTo>
                <a:lnTo>
                  <a:pt x="70922" y="996"/>
                </a:lnTo>
                <a:lnTo>
                  <a:pt x="71349" y="6120"/>
                </a:lnTo>
                <a:lnTo>
                  <a:pt x="71752" y="996"/>
                </a:lnTo>
                <a:close/>
                <a:moveTo>
                  <a:pt x="82022" y="996"/>
                </a:moveTo>
                <a:lnTo>
                  <a:pt x="82022" y="16034"/>
                </a:lnTo>
                <a:lnTo>
                  <a:pt x="80291" y="16034"/>
                </a:lnTo>
                <a:lnTo>
                  <a:pt x="80291" y="9630"/>
                </a:lnTo>
                <a:lnTo>
                  <a:pt x="79769" y="16034"/>
                </a:lnTo>
                <a:lnTo>
                  <a:pt x="77848" y="16034"/>
                </a:lnTo>
                <a:lnTo>
                  <a:pt x="77326" y="9630"/>
                </a:lnTo>
                <a:lnTo>
                  <a:pt x="77326" y="16034"/>
                </a:lnTo>
                <a:lnTo>
                  <a:pt x="75594" y="16034"/>
                </a:lnTo>
                <a:lnTo>
                  <a:pt x="75594" y="996"/>
                </a:lnTo>
                <a:lnTo>
                  <a:pt x="78393" y="996"/>
                </a:lnTo>
                <a:lnTo>
                  <a:pt x="78820" y="6120"/>
                </a:lnTo>
                <a:lnTo>
                  <a:pt x="79223" y="996"/>
                </a:lnTo>
                <a:close/>
                <a:moveTo>
                  <a:pt x="89494" y="996"/>
                </a:moveTo>
                <a:lnTo>
                  <a:pt x="89494" y="16034"/>
                </a:lnTo>
                <a:lnTo>
                  <a:pt x="87763" y="16034"/>
                </a:lnTo>
                <a:lnTo>
                  <a:pt x="87763" y="9630"/>
                </a:lnTo>
                <a:lnTo>
                  <a:pt x="87241" y="16034"/>
                </a:lnTo>
                <a:lnTo>
                  <a:pt x="85319" y="16034"/>
                </a:lnTo>
                <a:lnTo>
                  <a:pt x="84798" y="9630"/>
                </a:lnTo>
                <a:lnTo>
                  <a:pt x="84798" y="16034"/>
                </a:lnTo>
                <a:lnTo>
                  <a:pt x="83066" y="16034"/>
                </a:lnTo>
                <a:lnTo>
                  <a:pt x="83066" y="996"/>
                </a:lnTo>
                <a:lnTo>
                  <a:pt x="85865" y="996"/>
                </a:lnTo>
                <a:lnTo>
                  <a:pt x="86292" y="6120"/>
                </a:lnTo>
                <a:lnTo>
                  <a:pt x="86695" y="996"/>
                </a:lnTo>
                <a:close/>
                <a:moveTo>
                  <a:pt x="96966" y="996"/>
                </a:moveTo>
                <a:lnTo>
                  <a:pt x="96966" y="16034"/>
                </a:lnTo>
                <a:lnTo>
                  <a:pt x="95234" y="16034"/>
                </a:lnTo>
                <a:lnTo>
                  <a:pt x="95234" y="9630"/>
                </a:lnTo>
                <a:lnTo>
                  <a:pt x="94712" y="16034"/>
                </a:lnTo>
                <a:lnTo>
                  <a:pt x="92791" y="16034"/>
                </a:lnTo>
                <a:lnTo>
                  <a:pt x="92269" y="9630"/>
                </a:lnTo>
                <a:lnTo>
                  <a:pt x="92269" y="16034"/>
                </a:lnTo>
                <a:lnTo>
                  <a:pt x="90538" y="16034"/>
                </a:lnTo>
                <a:lnTo>
                  <a:pt x="90538" y="996"/>
                </a:lnTo>
                <a:lnTo>
                  <a:pt x="93337" y="996"/>
                </a:lnTo>
                <a:lnTo>
                  <a:pt x="93764" y="6120"/>
                </a:lnTo>
                <a:lnTo>
                  <a:pt x="94167" y="996"/>
                </a:lnTo>
                <a:close/>
                <a:moveTo>
                  <a:pt x="104437" y="996"/>
                </a:moveTo>
                <a:lnTo>
                  <a:pt x="104437" y="16034"/>
                </a:lnTo>
                <a:lnTo>
                  <a:pt x="102706" y="16034"/>
                </a:lnTo>
                <a:lnTo>
                  <a:pt x="102706" y="9630"/>
                </a:lnTo>
                <a:lnTo>
                  <a:pt x="102184" y="16034"/>
                </a:lnTo>
                <a:lnTo>
                  <a:pt x="100263" y="16034"/>
                </a:lnTo>
                <a:lnTo>
                  <a:pt x="99741" y="9630"/>
                </a:lnTo>
                <a:lnTo>
                  <a:pt x="99741" y="16034"/>
                </a:lnTo>
                <a:lnTo>
                  <a:pt x="98009" y="16034"/>
                </a:lnTo>
                <a:lnTo>
                  <a:pt x="98009" y="996"/>
                </a:lnTo>
                <a:lnTo>
                  <a:pt x="100808" y="996"/>
                </a:lnTo>
                <a:lnTo>
                  <a:pt x="101235" y="6120"/>
                </a:lnTo>
                <a:lnTo>
                  <a:pt x="101638" y="996"/>
                </a:lnTo>
                <a:close/>
                <a:moveTo>
                  <a:pt x="111909" y="996"/>
                </a:moveTo>
                <a:lnTo>
                  <a:pt x="111909" y="16034"/>
                </a:lnTo>
                <a:lnTo>
                  <a:pt x="110178" y="16034"/>
                </a:lnTo>
                <a:lnTo>
                  <a:pt x="110178" y="9630"/>
                </a:lnTo>
                <a:lnTo>
                  <a:pt x="109656" y="16034"/>
                </a:lnTo>
                <a:lnTo>
                  <a:pt x="107734" y="16034"/>
                </a:lnTo>
                <a:lnTo>
                  <a:pt x="107213" y="9630"/>
                </a:lnTo>
                <a:lnTo>
                  <a:pt x="107213" y="16034"/>
                </a:lnTo>
                <a:lnTo>
                  <a:pt x="105481" y="16034"/>
                </a:lnTo>
                <a:lnTo>
                  <a:pt x="105481" y="996"/>
                </a:lnTo>
                <a:lnTo>
                  <a:pt x="108280" y="996"/>
                </a:lnTo>
                <a:lnTo>
                  <a:pt x="108707" y="6120"/>
                </a:lnTo>
                <a:lnTo>
                  <a:pt x="109110" y="996"/>
                </a:lnTo>
                <a:close/>
                <a:moveTo>
                  <a:pt x="119381" y="996"/>
                </a:moveTo>
                <a:lnTo>
                  <a:pt x="119381" y="16034"/>
                </a:lnTo>
                <a:lnTo>
                  <a:pt x="117649" y="16034"/>
                </a:lnTo>
                <a:lnTo>
                  <a:pt x="117649" y="9630"/>
                </a:lnTo>
                <a:lnTo>
                  <a:pt x="117127" y="16034"/>
                </a:lnTo>
                <a:lnTo>
                  <a:pt x="115206" y="16034"/>
                </a:lnTo>
                <a:lnTo>
                  <a:pt x="114684" y="9630"/>
                </a:lnTo>
                <a:lnTo>
                  <a:pt x="114684" y="16034"/>
                </a:lnTo>
                <a:lnTo>
                  <a:pt x="112953" y="16034"/>
                </a:lnTo>
                <a:lnTo>
                  <a:pt x="112953" y="996"/>
                </a:lnTo>
                <a:lnTo>
                  <a:pt x="115752" y="996"/>
                </a:lnTo>
                <a:lnTo>
                  <a:pt x="116179" y="6120"/>
                </a:lnTo>
                <a:lnTo>
                  <a:pt x="116582" y="996"/>
                </a:lnTo>
                <a:close/>
                <a:moveTo>
                  <a:pt x="126852" y="996"/>
                </a:moveTo>
                <a:lnTo>
                  <a:pt x="126852" y="16034"/>
                </a:lnTo>
                <a:lnTo>
                  <a:pt x="125121" y="16034"/>
                </a:lnTo>
                <a:lnTo>
                  <a:pt x="125121" y="9630"/>
                </a:lnTo>
                <a:lnTo>
                  <a:pt x="124599" y="16034"/>
                </a:lnTo>
                <a:lnTo>
                  <a:pt x="122678" y="16034"/>
                </a:lnTo>
                <a:lnTo>
                  <a:pt x="122156" y="9630"/>
                </a:lnTo>
                <a:lnTo>
                  <a:pt x="122156" y="16034"/>
                </a:lnTo>
                <a:lnTo>
                  <a:pt x="120424" y="16034"/>
                </a:lnTo>
                <a:lnTo>
                  <a:pt x="120424" y="996"/>
                </a:lnTo>
                <a:lnTo>
                  <a:pt x="123223" y="996"/>
                </a:lnTo>
                <a:lnTo>
                  <a:pt x="123650" y="6120"/>
                </a:lnTo>
                <a:lnTo>
                  <a:pt x="124054" y="996"/>
                </a:lnTo>
                <a:close/>
                <a:moveTo>
                  <a:pt x="134324" y="996"/>
                </a:moveTo>
                <a:lnTo>
                  <a:pt x="134324" y="16034"/>
                </a:lnTo>
                <a:lnTo>
                  <a:pt x="132593" y="16034"/>
                </a:lnTo>
                <a:lnTo>
                  <a:pt x="132593" y="9630"/>
                </a:lnTo>
                <a:lnTo>
                  <a:pt x="132071" y="16034"/>
                </a:lnTo>
                <a:lnTo>
                  <a:pt x="130149" y="16034"/>
                </a:lnTo>
                <a:lnTo>
                  <a:pt x="129628" y="9630"/>
                </a:lnTo>
                <a:lnTo>
                  <a:pt x="129628" y="16034"/>
                </a:lnTo>
                <a:lnTo>
                  <a:pt x="127896" y="16034"/>
                </a:lnTo>
                <a:lnTo>
                  <a:pt x="127896" y="996"/>
                </a:lnTo>
                <a:lnTo>
                  <a:pt x="130695" y="996"/>
                </a:lnTo>
                <a:lnTo>
                  <a:pt x="131122" y="6120"/>
                </a:lnTo>
                <a:lnTo>
                  <a:pt x="131525" y="996"/>
                </a:lnTo>
                <a:close/>
                <a:moveTo>
                  <a:pt x="141796" y="996"/>
                </a:moveTo>
                <a:lnTo>
                  <a:pt x="141796" y="16034"/>
                </a:lnTo>
                <a:lnTo>
                  <a:pt x="140064" y="16034"/>
                </a:lnTo>
                <a:lnTo>
                  <a:pt x="140064" y="9630"/>
                </a:lnTo>
                <a:lnTo>
                  <a:pt x="139542" y="16034"/>
                </a:lnTo>
                <a:lnTo>
                  <a:pt x="137621" y="16034"/>
                </a:lnTo>
                <a:lnTo>
                  <a:pt x="137099" y="9630"/>
                </a:lnTo>
                <a:lnTo>
                  <a:pt x="137099" y="16034"/>
                </a:lnTo>
                <a:lnTo>
                  <a:pt x="135368" y="16034"/>
                </a:lnTo>
                <a:lnTo>
                  <a:pt x="135368" y="996"/>
                </a:lnTo>
                <a:lnTo>
                  <a:pt x="138167" y="996"/>
                </a:lnTo>
                <a:lnTo>
                  <a:pt x="138594" y="6120"/>
                </a:lnTo>
                <a:lnTo>
                  <a:pt x="138997" y="996"/>
                </a:lnTo>
                <a:close/>
                <a:moveTo>
                  <a:pt x="149267" y="996"/>
                </a:moveTo>
                <a:lnTo>
                  <a:pt x="149267" y="16034"/>
                </a:lnTo>
                <a:lnTo>
                  <a:pt x="147536" y="16034"/>
                </a:lnTo>
                <a:lnTo>
                  <a:pt x="147536" y="9630"/>
                </a:lnTo>
                <a:lnTo>
                  <a:pt x="147014" y="16034"/>
                </a:lnTo>
                <a:lnTo>
                  <a:pt x="145093" y="16034"/>
                </a:lnTo>
                <a:lnTo>
                  <a:pt x="144571" y="9630"/>
                </a:lnTo>
                <a:lnTo>
                  <a:pt x="144571" y="16034"/>
                </a:lnTo>
                <a:lnTo>
                  <a:pt x="142839" y="16034"/>
                </a:lnTo>
                <a:lnTo>
                  <a:pt x="142839" y="996"/>
                </a:lnTo>
                <a:lnTo>
                  <a:pt x="145638" y="996"/>
                </a:lnTo>
                <a:lnTo>
                  <a:pt x="146065" y="6120"/>
                </a:lnTo>
                <a:lnTo>
                  <a:pt x="146469" y="996"/>
                </a:lnTo>
                <a:close/>
                <a:moveTo>
                  <a:pt x="156739" y="996"/>
                </a:moveTo>
                <a:lnTo>
                  <a:pt x="156739" y="16034"/>
                </a:lnTo>
                <a:lnTo>
                  <a:pt x="155008" y="16034"/>
                </a:lnTo>
                <a:lnTo>
                  <a:pt x="155008" y="9630"/>
                </a:lnTo>
                <a:lnTo>
                  <a:pt x="154486" y="16034"/>
                </a:lnTo>
                <a:lnTo>
                  <a:pt x="152564" y="16034"/>
                </a:lnTo>
                <a:lnTo>
                  <a:pt x="152043" y="9630"/>
                </a:lnTo>
                <a:lnTo>
                  <a:pt x="152043" y="16034"/>
                </a:lnTo>
                <a:lnTo>
                  <a:pt x="150311" y="16034"/>
                </a:lnTo>
                <a:lnTo>
                  <a:pt x="150311" y="996"/>
                </a:lnTo>
                <a:lnTo>
                  <a:pt x="153110" y="996"/>
                </a:lnTo>
                <a:lnTo>
                  <a:pt x="153537" y="6120"/>
                </a:lnTo>
                <a:lnTo>
                  <a:pt x="153940" y="996"/>
                </a:lnTo>
                <a:close/>
                <a:moveTo>
                  <a:pt x="164211" y="996"/>
                </a:moveTo>
                <a:lnTo>
                  <a:pt x="164211" y="16034"/>
                </a:lnTo>
                <a:lnTo>
                  <a:pt x="162479" y="16034"/>
                </a:lnTo>
                <a:lnTo>
                  <a:pt x="162479" y="9630"/>
                </a:lnTo>
                <a:lnTo>
                  <a:pt x="161957" y="16034"/>
                </a:lnTo>
                <a:lnTo>
                  <a:pt x="160036" y="16034"/>
                </a:lnTo>
                <a:lnTo>
                  <a:pt x="159514" y="9630"/>
                </a:lnTo>
                <a:lnTo>
                  <a:pt x="159514" y="16034"/>
                </a:lnTo>
                <a:lnTo>
                  <a:pt x="157783" y="16034"/>
                </a:lnTo>
                <a:lnTo>
                  <a:pt x="157783" y="996"/>
                </a:lnTo>
                <a:lnTo>
                  <a:pt x="160582" y="996"/>
                </a:lnTo>
                <a:lnTo>
                  <a:pt x="161009" y="6120"/>
                </a:lnTo>
                <a:lnTo>
                  <a:pt x="161412" y="996"/>
                </a:lnTo>
                <a:close/>
                <a:moveTo>
                  <a:pt x="171682" y="996"/>
                </a:moveTo>
                <a:lnTo>
                  <a:pt x="171682" y="16034"/>
                </a:lnTo>
                <a:lnTo>
                  <a:pt x="169951" y="16034"/>
                </a:lnTo>
                <a:lnTo>
                  <a:pt x="169951" y="9630"/>
                </a:lnTo>
                <a:lnTo>
                  <a:pt x="169429" y="16034"/>
                </a:lnTo>
                <a:lnTo>
                  <a:pt x="167508" y="16034"/>
                </a:lnTo>
                <a:lnTo>
                  <a:pt x="166986" y="9630"/>
                </a:lnTo>
                <a:lnTo>
                  <a:pt x="166986" y="16034"/>
                </a:lnTo>
                <a:lnTo>
                  <a:pt x="165254" y="16034"/>
                </a:lnTo>
                <a:lnTo>
                  <a:pt x="165254" y="996"/>
                </a:lnTo>
                <a:lnTo>
                  <a:pt x="168053" y="996"/>
                </a:lnTo>
                <a:lnTo>
                  <a:pt x="168480" y="6120"/>
                </a:lnTo>
                <a:lnTo>
                  <a:pt x="168884" y="996"/>
                </a:lnTo>
                <a:close/>
                <a:moveTo>
                  <a:pt x="179154" y="996"/>
                </a:moveTo>
                <a:lnTo>
                  <a:pt x="179154" y="16034"/>
                </a:lnTo>
                <a:lnTo>
                  <a:pt x="177423" y="16034"/>
                </a:lnTo>
                <a:lnTo>
                  <a:pt x="177423" y="9630"/>
                </a:lnTo>
                <a:lnTo>
                  <a:pt x="176901" y="16034"/>
                </a:lnTo>
                <a:lnTo>
                  <a:pt x="174979" y="16034"/>
                </a:lnTo>
                <a:lnTo>
                  <a:pt x="174458" y="9630"/>
                </a:lnTo>
                <a:lnTo>
                  <a:pt x="174458" y="16034"/>
                </a:lnTo>
                <a:lnTo>
                  <a:pt x="172726" y="16034"/>
                </a:lnTo>
                <a:lnTo>
                  <a:pt x="172726" y="996"/>
                </a:lnTo>
                <a:lnTo>
                  <a:pt x="175525" y="996"/>
                </a:lnTo>
                <a:lnTo>
                  <a:pt x="175952" y="6120"/>
                </a:lnTo>
                <a:lnTo>
                  <a:pt x="176355" y="996"/>
                </a:lnTo>
                <a:close/>
                <a:moveTo>
                  <a:pt x="186626" y="996"/>
                </a:moveTo>
                <a:lnTo>
                  <a:pt x="186626" y="16034"/>
                </a:lnTo>
                <a:lnTo>
                  <a:pt x="184894" y="16034"/>
                </a:lnTo>
                <a:lnTo>
                  <a:pt x="184894" y="9630"/>
                </a:lnTo>
                <a:lnTo>
                  <a:pt x="184372" y="16034"/>
                </a:lnTo>
                <a:lnTo>
                  <a:pt x="182451" y="16034"/>
                </a:lnTo>
                <a:lnTo>
                  <a:pt x="181929" y="9630"/>
                </a:lnTo>
                <a:lnTo>
                  <a:pt x="181929" y="16034"/>
                </a:lnTo>
                <a:lnTo>
                  <a:pt x="180198" y="16034"/>
                </a:lnTo>
                <a:lnTo>
                  <a:pt x="180198" y="996"/>
                </a:lnTo>
                <a:lnTo>
                  <a:pt x="182997" y="996"/>
                </a:lnTo>
                <a:lnTo>
                  <a:pt x="183424" y="6120"/>
                </a:lnTo>
                <a:lnTo>
                  <a:pt x="183827" y="996"/>
                </a:lnTo>
                <a:close/>
                <a:moveTo>
                  <a:pt x="194097" y="996"/>
                </a:moveTo>
                <a:lnTo>
                  <a:pt x="194097" y="16034"/>
                </a:lnTo>
                <a:lnTo>
                  <a:pt x="192366" y="16034"/>
                </a:lnTo>
                <a:lnTo>
                  <a:pt x="192366" y="9630"/>
                </a:lnTo>
                <a:lnTo>
                  <a:pt x="191844" y="16034"/>
                </a:lnTo>
                <a:lnTo>
                  <a:pt x="189923" y="16034"/>
                </a:lnTo>
                <a:lnTo>
                  <a:pt x="189401" y="9630"/>
                </a:lnTo>
                <a:lnTo>
                  <a:pt x="189401" y="16034"/>
                </a:lnTo>
                <a:lnTo>
                  <a:pt x="187669" y="16034"/>
                </a:lnTo>
                <a:lnTo>
                  <a:pt x="187669" y="996"/>
                </a:lnTo>
                <a:lnTo>
                  <a:pt x="190468" y="996"/>
                </a:lnTo>
                <a:lnTo>
                  <a:pt x="190895" y="6120"/>
                </a:lnTo>
                <a:lnTo>
                  <a:pt x="191299" y="996"/>
                </a:lnTo>
                <a:close/>
                <a:moveTo>
                  <a:pt x="201569" y="996"/>
                </a:moveTo>
                <a:lnTo>
                  <a:pt x="201569" y="16034"/>
                </a:lnTo>
                <a:lnTo>
                  <a:pt x="199838" y="16034"/>
                </a:lnTo>
                <a:lnTo>
                  <a:pt x="199838" y="9630"/>
                </a:lnTo>
                <a:lnTo>
                  <a:pt x="199316" y="16034"/>
                </a:lnTo>
                <a:lnTo>
                  <a:pt x="197395" y="16034"/>
                </a:lnTo>
                <a:lnTo>
                  <a:pt x="196873" y="9630"/>
                </a:lnTo>
                <a:lnTo>
                  <a:pt x="196873" y="16034"/>
                </a:lnTo>
                <a:lnTo>
                  <a:pt x="195141" y="16034"/>
                </a:lnTo>
                <a:lnTo>
                  <a:pt x="195141" y="996"/>
                </a:lnTo>
                <a:lnTo>
                  <a:pt x="197940" y="996"/>
                </a:lnTo>
                <a:lnTo>
                  <a:pt x="198367" y="6120"/>
                </a:lnTo>
                <a:lnTo>
                  <a:pt x="198770" y="996"/>
                </a:lnTo>
                <a:close/>
                <a:moveTo>
                  <a:pt x="209041" y="996"/>
                </a:moveTo>
                <a:lnTo>
                  <a:pt x="209041" y="16034"/>
                </a:lnTo>
                <a:lnTo>
                  <a:pt x="207309" y="16034"/>
                </a:lnTo>
                <a:lnTo>
                  <a:pt x="207309" y="9630"/>
                </a:lnTo>
                <a:lnTo>
                  <a:pt x="206787" y="16034"/>
                </a:lnTo>
                <a:lnTo>
                  <a:pt x="204866" y="16034"/>
                </a:lnTo>
                <a:lnTo>
                  <a:pt x="204344" y="9630"/>
                </a:lnTo>
                <a:lnTo>
                  <a:pt x="204344" y="16034"/>
                </a:lnTo>
                <a:lnTo>
                  <a:pt x="202613" y="16034"/>
                </a:lnTo>
                <a:lnTo>
                  <a:pt x="202613" y="996"/>
                </a:lnTo>
                <a:lnTo>
                  <a:pt x="205412" y="996"/>
                </a:lnTo>
                <a:lnTo>
                  <a:pt x="205839" y="6120"/>
                </a:lnTo>
                <a:lnTo>
                  <a:pt x="206242" y="996"/>
                </a:lnTo>
                <a:close/>
                <a:moveTo>
                  <a:pt x="216513" y="996"/>
                </a:moveTo>
                <a:lnTo>
                  <a:pt x="216513" y="16034"/>
                </a:lnTo>
                <a:lnTo>
                  <a:pt x="214781" y="16034"/>
                </a:lnTo>
                <a:lnTo>
                  <a:pt x="214781" y="9630"/>
                </a:lnTo>
                <a:lnTo>
                  <a:pt x="214259" y="16034"/>
                </a:lnTo>
                <a:lnTo>
                  <a:pt x="212338" y="16034"/>
                </a:lnTo>
                <a:lnTo>
                  <a:pt x="211816" y="9630"/>
                </a:lnTo>
                <a:lnTo>
                  <a:pt x="211816" y="16034"/>
                </a:lnTo>
                <a:lnTo>
                  <a:pt x="210084" y="16034"/>
                </a:lnTo>
                <a:lnTo>
                  <a:pt x="210084" y="996"/>
                </a:lnTo>
                <a:lnTo>
                  <a:pt x="212883" y="996"/>
                </a:lnTo>
                <a:lnTo>
                  <a:pt x="213310" y="6120"/>
                </a:lnTo>
                <a:lnTo>
                  <a:pt x="213714" y="996"/>
                </a:lnTo>
                <a:close/>
                <a:moveTo>
                  <a:pt x="223984" y="996"/>
                </a:moveTo>
                <a:lnTo>
                  <a:pt x="223984" y="16034"/>
                </a:lnTo>
                <a:lnTo>
                  <a:pt x="222253" y="16034"/>
                </a:lnTo>
                <a:lnTo>
                  <a:pt x="222253" y="9630"/>
                </a:lnTo>
                <a:lnTo>
                  <a:pt x="221731" y="16034"/>
                </a:lnTo>
                <a:lnTo>
                  <a:pt x="219810" y="16034"/>
                </a:lnTo>
                <a:lnTo>
                  <a:pt x="219288" y="9630"/>
                </a:lnTo>
                <a:lnTo>
                  <a:pt x="219288" y="16034"/>
                </a:lnTo>
                <a:lnTo>
                  <a:pt x="217556" y="16034"/>
                </a:lnTo>
                <a:lnTo>
                  <a:pt x="217556" y="996"/>
                </a:lnTo>
                <a:lnTo>
                  <a:pt x="220355" y="996"/>
                </a:lnTo>
                <a:lnTo>
                  <a:pt x="220782" y="6120"/>
                </a:lnTo>
                <a:lnTo>
                  <a:pt x="221185" y="996"/>
                </a:lnTo>
                <a:close/>
                <a:moveTo>
                  <a:pt x="231456" y="996"/>
                </a:moveTo>
                <a:lnTo>
                  <a:pt x="231456" y="16034"/>
                </a:lnTo>
                <a:lnTo>
                  <a:pt x="229724" y="16034"/>
                </a:lnTo>
                <a:lnTo>
                  <a:pt x="229724" y="9630"/>
                </a:lnTo>
                <a:lnTo>
                  <a:pt x="229202" y="16034"/>
                </a:lnTo>
                <a:lnTo>
                  <a:pt x="227281" y="16034"/>
                </a:lnTo>
                <a:lnTo>
                  <a:pt x="226759" y="9630"/>
                </a:lnTo>
                <a:lnTo>
                  <a:pt x="226759" y="16034"/>
                </a:lnTo>
                <a:lnTo>
                  <a:pt x="225028" y="16034"/>
                </a:lnTo>
                <a:lnTo>
                  <a:pt x="225028" y="996"/>
                </a:lnTo>
                <a:lnTo>
                  <a:pt x="227827" y="996"/>
                </a:lnTo>
                <a:lnTo>
                  <a:pt x="228254" y="6120"/>
                </a:lnTo>
                <a:lnTo>
                  <a:pt x="228657" y="996"/>
                </a:lnTo>
                <a:close/>
                <a:moveTo>
                  <a:pt x="238928" y="996"/>
                </a:moveTo>
                <a:lnTo>
                  <a:pt x="238928" y="16034"/>
                </a:lnTo>
                <a:lnTo>
                  <a:pt x="237196" y="16034"/>
                </a:lnTo>
                <a:lnTo>
                  <a:pt x="237196" y="9630"/>
                </a:lnTo>
                <a:lnTo>
                  <a:pt x="236674" y="16034"/>
                </a:lnTo>
                <a:lnTo>
                  <a:pt x="234753" y="16034"/>
                </a:lnTo>
                <a:lnTo>
                  <a:pt x="234231" y="9630"/>
                </a:lnTo>
                <a:lnTo>
                  <a:pt x="234231" y="16034"/>
                </a:lnTo>
                <a:lnTo>
                  <a:pt x="232500" y="16034"/>
                </a:lnTo>
                <a:lnTo>
                  <a:pt x="232500" y="996"/>
                </a:lnTo>
                <a:lnTo>
                  <a:pt x="235298" y="996"/>
                </a:lnTo>
                <a:lnTo>
                  <a:pt x="235725" y="6120"/>
                </a:lnTo>
                <a:lnTo>
                  <a:pt x="236129" y="996"/>
                </a:lnTo>
                <a:close/>
                <a:moveTo>
                  <a:pt x="246399" y="996"/>
                </a:moveTo>
                <a:lnTo>
                  <a:pt x="246399" y="16034"/>
                </a:lnTo>
                <a:lnTo>
                  <a:pt x="244668" y="16034"/>
                </a:lnTo>
                <a:lnTo>
                  <a:pt x="244668" y="9630"/>
                </a:lnTo>
                <a:lnTo>
                  <a:pt x="244146" y="16034"/>
                </a:lnTo>
                <a:lnTo>
                  <a:pt x="242225" y="16034"/>
                </a:lnTo>
                <a:lnTo>
                  <a:pt x="241703" y="9630"/>
                </a:lnTo>
                <a:lnTo>
                  <a:pt x="241703" y="16034"/>
                </a:lnTo>
                <a:lnTo>
                  <a:pt x="239971" y="16034"/>
                </a:lnTo>
                <a:lnTo>
                  <a:pt x="239971" y="996"/>
                </a:lnTo>
                <a:lnTo>
                  <a:pt x="242770" y="996"/>
                </a:lnTo>
                <a:lnTo>
                  <a:pt x="243197" y="6120"/>
                </a:lnTo>
                <a:lnTo>
                  <a:pt x="243600" y="996"/>
                </a:lnTo>
                <a:close/>
                <a:moveTo>
                  <a:pt x="253871" y="996"/>
                </a:moveTo>
                <a:lnTo>
                  <a:pt x="253871" y="16034"/>
                </a:lnTo>
                <a:lnTo>
                  <a:pt x="252139" y="16034"/>
                </a:lnTo>
                <a:lnTo>
                  <a:pt x="252139" y="9630"/>
                </a:lnTo>
                <a:lnTo>
                  <a:pt x="251618" y="16034"/>
                </a:lnTo>
                <a:lnTo>
                  <a:pt x="249696" y="16034"/>
                </a:lnTo>
                <a:lnTo>
                  <a:pt x="249174" y="9630"/>
                </a:lnTo>
                <a:lnTo>
                  <a:pt x="249174" y="16034"/>
                </a:lnTo>
                <a:lnTo>
                  <a:pt x="247443" y="16034"/>
                </a:lnTo>
                <a:lnTo>
                  <a:pt x="247443" y="996"/>
                </a:lnTo>
                <a:lnTo>
                  <a:pt x="250242" y="996"/>
                </a:lnTo>
                <a:lnTo>
                  <a:pt x="250669" y="6120"/>
                </a:lnTo>
                <a:lnTo>
                  <a:pt x="251072" y="996"/>
                </a:lnTo>
                <a:close/>
                <a:moveTo>
                  <a:pt x="261343" y="996"/>
                </a:moveTo>
                <a:lnTo>
                  <a:pt x="261343" y="16034"/>
                </a:lnTo>
                <a:lnTo>
                  <a:pt x="259611" y="16034"/>
                </a:lnTo>
                <a:lnTo>
                  <a:pt x="259611" y="9630"/>
                </a:lnTo>
                <a:lnTo>
                  <a:pt x="259089" y="16034"/>
                </a:lnTo>
                <a:lnTo>
                  <a:pt x="257168" y="16034"/>
                </a:lnTo>
                <a:lnTo>
                  <a:pt x="256646" y="9630"/>
                </a:lnTo>
                <a:lnTo>
                  <a:pt x="256646" y="16034"/>
                </a:lnTo>
                <a:lnTo>
                  <a:pt x="254915" y="16034"/>
                </a:lnTo>
                <a:lnTo>
                  <a:pt x="254915" y="996"/>
                </a:lnTo>
                <a:lnTo>
                  <a:pt x="257713" y="996"/>
                </a:lnTo>
                <a:lnTo>
                  <a:pt x="258140" y="6120"/>
                </a:lnTo>
                <a:lnTo>
                  <a:pt x="258544" y="996"/>
                </a:lnTo>
                <a:close/>
                <a:moveTo>
                  <a:pt x="268814" y="996"/>
                </a:moveTo>
                <a:lnTo>
                  <a:pt x="268814" y="16034"/>
                </a:lnTo>
                <a:lnTo>
                  <a:pt x="267083" y="16034"/>
                </a:lnTo>
                <a:lnTo>
                  <a:pt x="267083" y="9630"/>
                </a:lnTo>
                <a:lnTo>
                  <a:pt x="266561" y="16034"/>
                </a:lnTo>
                <a:lnTo>
                  <a:pt x="264640" y="16034"/>
                </a:lnTo>
                <a:lnTo>
                  <a:pt x="264118" y="9630"/>
                </a:lnTo>
                <a:lnTo>
                  <a:pt x="264118" y="16034"/>
                </a:lnTo>
                <a:lnTo>
                  <a:pt x="262386" y="16034"/>
                </a:lnTo>
                <a:lnTo>
                  <a:pt x="262386" y="996"/>
                </a:lnTo>
                <a:lnTo>
                  <a:pt x="265185" y="996"/>
                </a:lnTo>
                <a:lnTo>
                  <a:pt x="265612" y="6120"/>
                </a:lnTo>
                <a:lnTo>
                  <a:pt x="266015" y="996"/>
                </a:lnTo>
                <a:close/>
                <a:moveTo>
                  <a:pt x="276286" y="996"/>
                </a:moveTo>
                <a:lnTo>
                  <a:pt x="276286" y="16034"/>
                </a:lnTo>
                <a:lnTo>
                  <a:pt x="274554" y="16034"/>
                </a:lnTo>
                <a:lnTo>
                  <a:pt x="274554" y="9630"/>
                </a:lnTo>
                <a:lnTo>
                  <a:pt x="274033" y="16034"/>
                </a:lnTo>
                <a:lnTo>
                  <a:pt x="272111" y="16034"/>
                </a:lnTo>
                <a:lnTo>
                  <a:pt x="271589" y="9630"/>
                </a:lnTo>
                <a:lnTo>
                  <a:pt x="271589" y="16034"/>
                </a:lnTo>
                <a:lnTo>
                  <a:pt x="269858" y="16034"/>
                </a:lnTo>
                <a:lnTo>
                  <a:pt x="269858" y="996"/>
                </a:lnTo>
                <a:lnTo>
                  <a:pt x="272657" y="996"/>
                </a:lnTo>
                <a:lnTo>
                  <a:pt x="273084" y="6120"/>
                </a:lnTo>
                <a:lnTo>
                  <a:pt x="273487" y="996"/>
                </a:lnTo>
                <a:close/>
                <a:moveTo>
                  <a:pt x="283758" y="996"/>
                </a:moveTo>
                <a:lnTo>
                  <a:pt x="283758" y="16034"/>
                </a:lnTo>
                <a:lnTo>
                  <a:pt x="282026" y="16034"/>
                </a:lnTo>
                <a:lnTo>
                  <a:pt x="282026" y="9630"/>
                </a:lnTo>
                <a:lnTo>
                  <a:pt x="281504" y="16034"/>
                </a:lnTo>
                <a:lnTo>
                  <a:pt x="279583" y="16034"/>
                </a:lnTo>
                <a:lnTo>
                  <a:pt x="279061" y="9630"/>
                </a:lnTo>
                <a:lnTo>
                  <a:pt x="279061" y="16034"/>
                </a:lnTo>
                <a:lnTo>
                  <a:pt x="277330" y="16034"/>
                </a:lnTo>
                <a:lnTo>
                  <a:pt x="277330" y="996"/>
                </a:lnTo>
                <a:lnTo>
                  <a:pt x="280128" y="996"/>
                </a:lnTo>
                <a:lnTo>
                  <a:pt x="280555" y="6120"/>
                </a:lnTo>
                <a:lnTo>
                  <a:pt x="280959" y="996"/>
                </a:lnTo>
                <a:close/>
                <a:moveTo>
                  <a:pt x="276310" y="16746"/>
                </a:moveTo>
                <a:lnTo>
                  <a:pt x="276310" y="31760"/>
                </a:lnTo>
                <a:lnTo>
                  <a:pt x="274578" y="31760"/>
                </a:lnTo>
                <a:lnTo>
                  <a:pt x="274578" y="25356"/>
                </a:lnTo>
                <a:lnTo>
                  <a:pt x="274056" y="31760"/>
                </a:lnTo>
                <a:lnTo>
                  <a:pt x="272159" y="31760"/>
                </a:lnTo>
                <a:lnTo>
                  <a:pt x="271613" y="25356"/>
                </a:lnTo>
                <a:lnTo>
                  <a:pt x="271613" y="31760"/>
                </a:lnTo>
                <a:lnTo>
                  <a:pt x="269882" y="31760"/>
                </a:lnTo>
                <a:lnTo>
                  <a:pt x="269882" y="16746"/>
                </a:lnTo>
                <a:lnTo>
                  <a:pt x="272681" y="16746"/>
                </a:lnTo>
                <a:lnTo>
                  <a:pt x="273107" y="21846"/>
                </a:lnTo>
                <a:lnTo>
                  <a:pt x="273534" y="16746"/>
                </a:lnTo>
                <a:close/>
                <a:moveTo>
                  <a:pt x="283781" y="16746"/>
                </a:moveTo>
                <a:lnTo>
                  <a:pt x="283781" y="31760"/>
                </a:lnTo>
                <a:lnTo>
                  <a:pt x="282050" y="31760"/>
                </a:lnTo>
                <a:lnTo>
                  <a:pt x="282050" y="25356"/>
                </a:lnTo>
                <a:lnTo>
                  <a:pt x="281528" y="31760"/>
                </a:lnTo>
                <a:lnTo>
                  <a:pt x="279630" y="31760"/>
                </a:lnTo>
                <a:lnTo>
                  <a:pt x="279085" y="25356"/>
                </a:lnTo>
                <a:lnTo>
                  <a:pt x="279085" y="31760"/>
                </a:lnTo>
                <a:lnTo>
                  <a:pt x="277353" y="31760"/>
                </a:lnTo>
                <a:lnTo>
                  <a:pt x="277353" y="16746"/>
                </a:lnTo>
                <a:lnTo>
                  <a:pt x="280152" y="16746"/>
                </a:lnTo>
                <a:lnTo>
                  <a:pt x="280579" y="21846"/>
                </a:lnTo>
                <a:lnTo>
                  <a:pt x="281006" y="16746"/>
                </a:lnTo>
                <a:close/>
                <a:moveTo>
                  <a:pt x="216536" y="16770"/>
                </a:moveTo>
                <a:lnTo>
                  <a:pt x="216536" y="31784"/>
                </a:lnTo>
                <a:lnTo>
                  <a:pt x="214805" y="31784"/>
                </a:lnTo>
                <a:lnTo>
                  <a:pt x="214805" y="25380"/>
                </a:lnTo>
                <a:lnTo>
                  <a:pt x="214283" y="31784"/>
                </a:lnTo>
                <a:lnTo>
                  <a:pt x="212385" y="31784"/>
                </a:lnTo>
                <a:lnTo>
                  <a:pt x="211840" y="25380"/>
                </a:lnTo>
                <a:lnTo>
                  <a:pt x="211840" y="31784"/>
                </a:lnTo>
                <a:lnTo>
                  <a:pt x="210108" y="31784"/>
                </a:lnTo>
                <a:lnTo>
                  <a:pt x="210108" y="16770"/>
                </a:lnTo>
                <a:lnTo>
                  <a:pt x="212907" y="16770"/>
                </a:lnTo>
                <a:lnTo>
                  <a:pt x="213334" y="21869"/>
                </a:lnTo>
                <a:lnTo>
                  <a:pt x="213737" y="16770"/>
                </a:lnTo>
                <a:close/>
                <a:moveTo>
                  <a:pt x="224008" y="16770"/>
                </a:moveTo>
                <a:lnTo>
                  <a:pt x="224008" y="31784"/>
                </a:lnTo>
                <a:lnTo>
                  <a:pt x="222276" y="31784"/>
                </a:lnTo>
                <a:lnTo>
                  <a:pt x="222276" y="25380"/>
                </a:lnTo>
                <a:lnTo>
                  <a:pt x="221755" y="31784"/>
                </a:lnTo>
                <a:lnTo>
                  <a:pt x="219857" y="31784"/>
                </a:lnTo>
                <a:lnTo>
                  <a:pt x="219311" y="25380"/>
                </a:lnTo>
                <a:lnTo>
                  <a:pt x="219311" y="31784"/>
                </a:lnTo>
                <a:lnTo>
                  <a:pt x="217580" y="31784"/>
                </a:lnTo>
                <a:lnTo>
                  <a:pt x="217580" y="16770"/>
                </a:lnTo>
                <a:lnTo>
                  <a:pt x="220379" y="16770"/>
                </a:lnTo>
                <a:lnTo>
                  <a:pt x="220806" y="21869"/>
                </a:lnTo>
                <a:lnTo>
                  <a:pt x="221233" y="16770"/>
                </a:lnTo>
                <a:close/>
                <a:moveTo>
                  <a:pt x="231480" y="16770"/>
                </a:moveTo>
                <a:lnTo>
                  <a:pt x="231480" y="31784"/>
                </a:lnTo>
                <a:lnTo>
                  <a:pt x="229748" y="31784"/>
                </a:lnTo>
                <a:lnTo>
                  <a:pt x="229748" y="25380"/>
                </a:lnTo>
                <a:lnTo>
                  <a:pt x="229226" y="31784"/>
                </a:lnTo>
                <a:lnTo>
                  <a:pt x="227329" y="31784"/>
                </a:lnTo>
                <a:lnTo>
                  <a:pt x="226783" y="25380"/>
                </a:lnTo>
                <a:lnTo>
                  <a:pt x="226783" y="31784"/>
                </a:lnTo>
                <a:lnTo>
                  <a:pt x="225052" y="31784"/>
                </a:lnTo>
                <a:lnTo>
                  <a:pt x="225052" y="16770"/>
                </a:lnTo>
                <a:lnTo>
                  <a:pt x="227850" y="16770"/>
                </a:lnTo>
                <a:lnTo>
                  <a:pt x="228277" y="21869"/>
                </a:lnTo>
                <a:lnTo>
                  <a:pt x="228681" y="16770"/>
                </a:lnTo>
                <a:close/>
                <a:moveTo>
                  <a:pt x="238951" y="16770"/>
                </a:moveTo>
                <a:lnTo>
                  <a:pt x="238951" y="31784"/>
                </a:lnTo>
                <a:lnTo>
                  <a:pt x="237220" y="31784"/>
                </a:lnTo>
                <a:lnTo>
                  <a:pt x="237220" y="25380"/>
                </a:lnTo>
                <a:lnTo>
                  <a:pt x="236698" y="31784"/>
                </a:lnTo>
                <a:lnTo>
                  <a:pt x="234800" y="31784"/>
                </a:lnTo>
                <a:lnTo>
                  <a:pt x="234255" y="25380"/>
                </a:lnTo>
                <a:lnTo>
                  <a:pt x="234255" y="31784"/>
                </a:lnTo>
                <a:lnTo>
                  <a:pt x="232523" y="31784"/>
                </a:lnTo>
                <a:lnTo>
                  <a:pt x="232523" y="16770"/>
                </a:lnTo>
                <a:lnTo>
                  <a:pt x="235322" y="16770"/>
                </a:lnTo>
                <a:lnTo>
                  <a:pt x="235749" y="21869"/>
                </a:lnTo>
                <a:lnTo>
                  <a:pt x="236176" y="16770"/>
                </a:lnTo>
                <a:close/>
                <a:moveTo>
                  <a:pt x="246423" y="16770"/>
                </a:moveTo>
                <a:lnTo>
                  <a:pt x="246423" y="31784"/>
                </a:lnTo>
                <a:lnTo>
                  <a:pt x="244691" y="31784"/>
                </a:lnTo>
                <a:lnTo>
                  <a:pt x="244691" y="25380"/>
                </a:lnTo>
                <a:lnTo>
                  <a:pt x="244170" y="31784"/>
                </a:lnTo>
                <a:lnTo>
                  <a:pt x="242272" y="31784"/>
                </a:lnTo>
                <a:lnTo>
                  <a:pt x="241726" y="25380"/>
                </a:lnTo>
                <a:lnTo>
                  <a:pt x="241726" y="31784"/>
                </a:lnTo>
                <a:lnTo>
                  <a:pt x="239995" y="31784"/>
                </a:lnTo>
                <a:lnTo>
                  <a:pt x="239995" y="16770"/>
                </a:lnTo>
                <a:lnTo>
                  <a:pt x="242794" y="16770"/>
                </a:lnTo>
                <a:lnTo>
                  <a:pt x="243221" y="21869"/>
                </a:lnTo>
                <a:lnTo>
                  <a:pt x="243624" y="16770"/>
                </a:lnTo>
                <a:close/>
                <a:moveTo>
                  <a:pt x="253895" y="16746"/>
                </a:moveTo>
                <a:lnTo>
                  <a:pt x="253895" y="31784"/>
                </a:lnTo>
                <a:lnTo>
                  <a:pt x="252163" y="31784"/>
                </a:lnTo>
                <a:lnTo>
                  <a:pt x="252163" y="25380"/>
                </a:lnTo>
                <a:lnTo>
                  <a:pt x="251641" y="31784"/>
                </a:lnTo>
                <a:lnTo>
                  <a:pt x="249744" y="31784"/>
                </a:lnTo>
                <a:lnTo>
                  <a:pt x="249198" y="25380"/>
                </a:lnTo>
                <a:lnTo>
                  <a:pt x="249198" y="31784"/>
                </a:lnTo>
                <a:lnTo>
                  <a:pt x="247467" y="31784"/>
                </a:lnTo>
                <a:lnTo>
                  <a:pt x="247467" y="16746"/>
                </a:lnTo>
                <a:lnTo>
                  <a:pt x="250265" y="16746"/>
                </a:lnTo>
                <a:lnTo>
                  <a:pt x="250692" y="21869"/>
                </a:lnTo>
                <a:lnTo>
                  <a:pt x="251119" y="16746"/>
                </a:lnTo>
                <a:close/>
                <a:moveTo>
                  <a:pt x="261366" y="16746"/>
                </a:moveTo>
                <a:lnTo>
                  <a:pt x="261366" y="31784"/>
                </a:lnTo>
                <a:lnTo>
                  <a:pt x="259635" y="31784"/>
                </a:lnTo>
                <a:lnTo>
                  <a:pt x="259635" y="25380"/>
                </a:lnTo>
                <a:lnTo>
                  <a:pt x="259113" y="31784"/>
                </a:lnTo>
                <a:lnTo>
                  <a:pt x="257215" y="31784"/>
                </a:lnTo>
                <a:lnTo>
                  <a:pt x="256670" y="25380"/>
                </a:lnTo>
                <a:lnTo>
                  <a:pt x="256670" y="31784"/>
                </a:lnTo>
                <a:lnTo>
                  <a:pt x="254938" y="31784"/>
                </a:lnTo>
                <a:lnTo>
                  <a:pt x="254938" y="16746"/>
                </a:lnTo>
                <a:lnTo>
                  <a:pt x="257737" y="16746"/>
                </a:lnTo>
                <a:lnTo>
                  <a:pt x="258164" y="21869"/>
                </a:lnTo>
                <a:lnTo>
                  <a:pt x="258567" y="16746"/>
                </a:lnTo>
                <a:close/>
                <a:moveTo>
                  <a:pt x="268838" y="16746"/>
                </a:moveTo>
                <a:lnTo>
                  <a:pt x="268838" y="31784"/>
                </a:lnTo>
                <a:lnTo>
                  <a:pt x="267106" y="31784"/>
                </a:lnTo>
                <a:lnTo>
                  <a:pt x="267106" y="25356"/>
                </a:lnTo>
                <a:lnTo>
                  <a:pt x="266585" y="31784"/>
                </a:lnTo>
                <a:lnTo>
                  <a:pt x="264687" y="31784"/>
                </a:lnTo>
                <a:lnTo>
                  <a:pt x="264141" y="25356"/>
                </a:lnTo>
                <a:lnTo>
                  <a:pt x="264141" y="31784"/>
                </a:lnTo>
                <a:lnTo>
                  <a:pt x="262410" y="31784"/>
                </a:lnTo>
                <a:lnTo>
                  <a:pt x="262410" y="16746"/>
                </a:lnTo>
                <a:lnTo>
                  <a:pt x="265209" y="16746"/>
                </a:lnTo>
                <a:lnTo>
                  <a:pt x="265636" y="21846"/>
                </a:lnTo>
                <a:lnTo>
                  <a:pt x="266063" y="16746"/>
                </a:lnTo>
                <a:close/>
                <a:moveTo>
                  <a:pt x="156763" y="16793"/>
                </a:moveTo>
                <a:lnTo>
                  <a:pt x="156763" y="31808"/>
                </a:lnTo>
                <a:lnTo>
                  <a:pt x="155031" y="31808"/>
                </a:lnTo>
                <a:lnTo>
                  <a:pt x="155031" y="25404"/>
                </a:lnTo>
                <a:lnTo>
                  <a:pt x="154509" y="31808"/>
                </a:lnTo>
                <a:lnTo>
                  <a:pt x="152612" y="31808"/>
                </a:lnTo>
                <a:lnTo>
                  <a:pt x="152066" y="25404"/>
                </a:lnTo>
                <a:lnTo>
                  <a:pt x="152066" y="31808"/>
                </a:lnTo>
                <a:lnTo>
                  <a:pt x="150335" y="31808"/>
                </a:lnTo>
                <a:lnTo>
                  <a:pt x="150335" y="16793"/>
                </a:lnTo>
                <a:lnTo>
                  <a:pt x="153134" y="16793"/>
                </a:lnTo>
                <a:lnTo>
                  <a:pt x="153561" y="21893"/>
                </a:lnTo>
                <a:lnTo>
                  <a:pt x="153988" y="16793"/>
                </a:lnTo>
                <a:close/>
                <a:moveTo>
                  <a:pt x="164235" y="16793"/>
                </a:moveTo>
                <a:lnTo>
                  <a:pt x="164235" y="31808"/>
                </a:lnTo>
                <a:lnTo>
                  <a:pt x="162503" y="31808"/>
                </a:lnTo>
                <a:lnTo>
                  <a:pt x="162503" y="25404"/>
                </a:lnTo>
                <a:lnTo>
                  <a:pt x="161981" y="31808"/>
                </a:lnTo>
                <a:lnTo>
                  <a:pt x="160084" y="31808"/>
                </a:lnTo>
                <a:lnTo>
                  <a:pt x="159538" y="25404"/>
                </a:lnTo>
                <a:lnTo>
                  <a:pt x="159538" y="31808"/>
                </a:lnTo>
                <a:lnTo>
                  <a:pt x="157806" y="31808"/>
                </a:lnTo>
                <a:lnTo>
                  <a:pt x="157806" y="16793"/>
                </a:lnTo>
                <a:lnTo>
                  <a:pt x="160605" y="16793"/>
                </a:lnTo>
                <a:lnTo>
                  <a:pt x="161032" y="21893"/>
                </a:lnTo>
                <a:lnTo>
                  <a:pt x="161436" y="16793"/>
                </a:lnTo>
                <a:close/>
                <a:moveTo>
                  <a:pt x="171706" y="16793"/>
                </a:moveTo>
                <a:lnTo>
                  <a:pt x="171706" y="31808"/>
                </a:lnTo>
                <a:lnTo>
                  <a:pt x="169975" y="31808"/>
                </a:lnTo>
                <a:lnTo>
                  <a:pt x="169975" y="25404"/>
                </a:lnTo>
                <a:lnTo>
                  <a:pt x="169453" y="31808"/>
                </a:lnTo>
                <a:lnTo>
                  <a:pt x="167555" y="31808"/>
                </a:lnTo>
                <a:lnTo>
                  <a:pt x="167010" y="25404"/>
                </a:lnTo>
                <a:lnTo>
                  <a:pt x="167010" y="31808"/>
                </a:lnTo>
                <a:lnTo>
                  <a:pt x="165278" y="31808"/>
                </a:lnTo>
                <a:lnTo>
                  <a:pt x="165278" y="16793"/>
                </a:lnTo>
                <a:lnTo>
                  <a:pt x="168077" y="16793"/>
                </a:lnTo>
                <a:lnTo>
                  <a:pt x="168504" y="21893"/>
                </a:lnTo>
                <a:lnTo>
                  <a:pt x="168931" y="16793"/>
                </a:lnTo>
                <a:close/>
                <a:moveTo>
                  <a:pt x="179178" y="16793"/>
                </a:moveTo>
                <a:lnTo>
                  <a:pt x="179178" y="31808"/>
                </a:lnTo>
                <a:lnTo>
                  <a:pt x="177446" y="31808"/>
                </a:lnTo>
                <a:lnTo>
                  <a:pt x="177446" y="25404"/>
                </a:lnTo>
                <a:lnTo>
                  <a:pt x="176924" y="31808"/>
                </a:lnTo>
                <a:lnTo>
                  <a:pt x="175027" y="31808"/>
                </a:lnTo>
                <a:lnTo>
                  <a:pt x="174481" y="25404"/>
                </a:lnTo>
                <a:lnTo>
                  <a:pt x="174481" y="31808"/>
                </a:lnTo>
                <a:lnTo>
                  <a:pt x="172750" y="31808"/>
                </a:lnTo>
                <a:lnTo>
                  <a:pt x="172750" y="16793"/>
                </a:lnTo>
                <a:lnTo>
                  <a:pt x="175549" y="16793"/>
                </a:lnTo>
                <a:lnTo>
                  <a:pt x="175976" y="21893"/>
                </a:lnTo>
                <a:lnTo>
                  <a:pt x="176403" y="16793"/>
                </a:lnTo>
                <a:close/>
                <a:moveTo>
                  <a:pt x="186650" y="16793"/>
                </a:moveTo>
                <a:lnTo>
                  <a:pt x="186650" y="31808"/>
                </a:lnTo>
                <a:lnTo>
                  <a:pt x="184918" y="31808"/>
                </a:lnTo>
                <a:lnTo>
                  <a:pt x="184918" y="25404"/>
                </a:lnTo>
                <a:lnTo>
                  <a:pt x="184396" y="31808"/>
                </a:lnTo>
                <a:lnTo>
                  <a:pt x="182499" y="31808"/>
                </a:lnTo>
                <a:lnTo>
                  <a:pt x="181953" y="25404"/>
                </a:lnTo>
                <a:lnTo>
                  <a:pt x="181953" y="31808"/>
                </a:lnTo>
                <a:lnTo>
                  <a:pt x="180222" y="31808"/>
                </a:lnTo>
                <a:lnTo>
                  <a:pt x="180222" y="16793"/>
                </a:lnTo>
                <a:lnTo>
                  <a:pt x="183020" y="16793"/>
                </a:lnTo>
                <a:lnTo>
                  <a:pt x="183447" y="21893"/>
                </a:lnTo>
                <a:lnTo>
                  <a:pt x="183874" y="16793"/>
                </a:lnTo>
                <a:close/>
                <a:moveTo>
                  <a:pt x="194121" y="16770"/>
                </a:moveTo>
                <a:lnTo>
                  <a:pt x="194121" y="31808"/>
                </a:lnTo>
                <a:lnTo>
                  <a:pt x="192390" y="31808"/>
                </a:lnTo>
                <a:lnTo>
                  <a:pt x="192390" y="25404"/>
                </a:lnTo>
                <a:lnTo>
                  <a:pt x="191868" y="31808"/>
                </a:lnTo>
                <a:lnTo>
                  <a:pt x="189970" y="31808"/>
                </a:lnTo>
                <a:lnTo>
                  <a:pt x="189425" y="25404"/>
                </a:lnTo>
                <a:lnTo>
                  <a:pt x="189425" y="31808"/>
                </a:lnTo>
                <a:lnTo>
                  <a:pt x="187693" y="31808"/>
                </a:lnTo>
                <a:lnTo>
                  <a:pt x="187693" y="16770"/>
                </a:lnTo>
                <a:lnTo>
                  <a:pt x="190492" y="16770"/>
                </a:lnTo>
                <a:lnTo>
                  <a:pt x="190919" y="21893"/>
                </a:lnTo>
                <a:lnTo>
                  <a:pt x="191346" y="16770"/>
                </a:lnTo>
                <a:close/>
                <a:moveTo>
                  <a:pt x="201593" y="16770"/>
                </a:moveTo>
                <a:lnTo>
                  <a:pt x="201593" y="31808"/>
                </a:lnTo>
                <a:lnTo>
                  <a:pt x="199861" y="31808"/>
                </a:lnTo>
                <a:lnTo>
                  <a:pt x="199861" y="25404"/>
                </a:lnTo>
                <a:lnTo>
                  <a:pt x="199340" y="31808"/>
                </a:lnTo>
                <a:lnTo>
                  <a:pt x="197442" y="31808"/>
                </a:lnTo>
                <a:lnTo>
                  <a:pt x="196896" y="25404"/>
                </a:lnTo>
                <a:lnTo>
                  <a:pt x="196896" y="31808"/>
                </a:lnTo>
                <a:lnTo>
                  <a:pt x="195165" y="31808"/>
                </a:lnTo>
                <a:lnTo>
                  <a:pt x="195165" y="16770"/>
                </a:lnTo>
                <a:lnTo>
                  <a:pt x="197964" y="16770"/>
                </a:lnTo>
                <a:lnTo>
                  <a:pt x="198391" y="21893"/>
                </a:lnTo>
                <a:lnTo>
                  <a:pt x="198794" y="16770"/>
                </a:lnTo>
                <a:close/>
                <a:moveTo>
                  <a:pt x="209065" y="16770"/>
                </a:moveTo>
                <a:lnTo>
                  <a:pt x="209065" y="31808"/>
                </a:lnTo>
                <a:lnTo>
                  <a:pt x="207333" y="31808"/>
                </a:lnTo>
                <a:lnTo>
                  <a:pt x="207333" y="25380"/>
                </a:lnTo>
                <a:lnTo>
                  <a:pt x="206811" y="31808"/>
                </a:lnTo>
                <a:lnTo>
                  <a:pt x="204914" y="31808"/>
                </a:lnTo>
                <a:lnTo>
                  <a:pt x="204368" y="25380"/>
                </a:lnTo>
                <a:lnTo>
                  <a:pt x="204368" y="31808"/>
                </a:lnTo>
                <a:lnTo>
                  <a:pt x="202637" y="31808"/>
                </a:lnTo>
                <a:lnTo>
                  <a:pt x="202637" y="16770"/>
                </a:lnTo>
                <a:lnTo>
                  <a:pt x="205435" y="16770"/>
                </a:lnTo>
                <a:lnTo>
                  <a:pt x="205862" y="21869"/>
                </a:lnTo>
                <a:lnTo>
                  <a:pt x="206289" y="16770"/>
                </a:lnTo>
                <a:close/>
                <a:moveTo>
                  <a:pt x="96989" y="16817"/>
                </a:moveTo>
                <a:lnTo>
                  <a:pt x="96989" y="31832"/>
                </a:lnTo>
                <a:lnTo>
                  <a:pt x="95258" y="31832"/>
                </a:lnTo>
                <a:lnTo>
                  <a:pt x="95258" y="25427"/>
                </a:lnTo>
                <a:lnTo>
                  <a:pt x="94736" y="31832"/>
                </a:lnTo>
                <a:lnTo>
                  <a:pt x="92839" y="31832"/>
                </a:lnTo>
                <a:lnTo>
                  <a:pt x="92293" y="25427"/>
                </a:lnTo>
                <a:lnTo>
                  <a:pt x="92293" y="31832"/>
                </a:lnTo>
                <a:lnTo>
                  <a:pt x="90561" y="31832"/>
                </a:lnTo>
                <a:lnTo>
                  <a:pt x="90561" y="16817"/>
                </a:lnTo>
                <a:lnTo>
                  <a:pt x="93360" y="16817"/>
                </a:lnTo>
                <a:lnTo>
                  <a:pt x="93787" y="21917"/>
                </a:lnTo>
                <a:lnTo>
                  <a:pt x="94214" y="16817"/>
                </a:lnTo>
                <a:close/>
                <a:moveTo>
                  <a:pt x="104461" y="16817"/>
                </a:moveTo>
                <a:lnTo>
                  <a:pt x="104461" y="31832"/>
                </a:lnTo>
                <a:lnTo>
                  <a:pt x="102730" y="31832"/>
                </a:lnTo>
                <a:lnTo>
                  <a:pt x="102730" y="25427"/>
                </a:lnTo>
                <a:lnTo>
                  <a:pt x="102208" y="31832"/>
                </a:lnTo>
                <a:lnTo>
                  <a:pt x="100310" y="31832"/>
                </a:lnTo>
                <a:lnTo>
                  <a:pt x="99765" y="25427"/>
                </a:lnTo>
                <a:lnTo>
                  <a:pt x="99765" y="31832"/>
                </a:lnTo>
                <a:lnTo>
                  <a:pt x="98033" y="31832"/>
                </a:lnTo>
                <a:lnTo>
                  <a:pt x="98033" y="16817"/>
                </a:lnTo>
                <a:lnTo>
                  <a:pt x="100832" y="16817"/>
                </a:lnTo>
                <a:lnTo>
                  <a:pt x="101259" y="21917"/>
                </a:lnTo>
                <a:lnTo>
                  <a:pt x="101686" y="16817"/>
                </a:lnTo>
                <a:close/>
                <a:moveTo>
                  <a:pt x="111957" y="16817"/>
                </a:moveTo>
                <a:lnTo>
                  <a:pt x="111957" y="31832"/>
                </a:lnTo>
                <a:lnTo>
                  <a:pt x="110201" y="31832"/>
                </a:lnTo>
                <a:lnTo>
                  <a:pt x="110201" y="25427"/>
                </a:lnTo>
                <a:lnTo>
                  <a:pt x="109679" y="31832"/>
                </a:lnTo>
                <a:lnTo>
                  <a:pt x="107782" y="31832"/>
                </a:lnTo>
                <a:lnTo>
                  <a:pt x="107236" y="25427"/>
                </a:lnTo>
                <a:lnTo>
                  <a:pt x="107236" y="31832"/>
                </a:lnTo>
                <a:lnTo>
                  <a:pt x="105505" y="31832"/>
                </a:lnTo>
                <a:lnTo>
                  <a:pt x="105505" y="16817"/>
                </a:lnTo>
                <a:lnTo>
                  <a:pt x="108304" y="16817"/>
                </a:lnTo>
                <a:lnTo>
                  <a:pt x="108731" y="21917"/>
                </a:lnTo>
                <a:lnTo>
                  <a:pt x="109158" y="16817"/>
                </a:lnTo>
                <a:close/>
                <a:moveTo>
                  <a:pt x="119404" y="16817"/>
                </a:moveTo>
                <a:lnTo>
                  <a:pt x="119404" y="31832"/>
                </a:lnTo>
                <a:lnTo>
                  <a:pt x="117673" y="31832"/>
                </a:lnTo>
                <a:lnTo>
                  <a:pt x="117673" y="25427"/>
                </a:lnTo>
                <a:lnTo>
                  <a:pt x="117151" y="31832"/>
                </a:lnTo>
                <a:lnTo>
                  <a:pt x="115254" y="31832"/>
                </a:lnTo>
                <a:lnTo>
                  <a:pt x="114708" y="25427"/>
                </a:lnTo>
                <a:lnTo>
                  <a:pt x="114708" y="31832"/>
                </a:lnTo>
                <a:lnTo>
                  <a:pt x="112976" y="31832"/>
                </a:lnTo>
                <a:lnTo>
                  <a:pt x="112976" y="16817"/>
                </a:lnTo>
                <a:lnTo>
                  <a:pt x="115775" y="16817"/>
                </a:lnTo>
                <a:lnTo>
                  <a:pt x="116202" y="21917"/>
                </a:lnTo>
                <a:lnTo>
                  <a:pt x="116629" y="16817"/>
                </a:lnTo>
                <a:close/>
                <a:moveTo>
                  <a:pt x="126876" y="16817"/>
                </a:moveTo>
                <a:lnTo>
                  <a:pt x="126876" y="31832"/>
                </a:lnTo>
                <a:lnTo>
                  <a:pt x="125145" y="31832"/>
                </a:lnTo>
                <a:lnTo>
                  <a:pt x="125145" y="25427"/>
                </a:lnTo>
                <a:lnTo>
                  <a:pt x="124623" y="31832"/>
                </a:lnTo>
                <a:lnTo>
                  <a:pt x="122725" y="31832"/>
                </a:lnTo>
                <a:lnTo>
                  <a:pt x="122180" y="25427"/>
                </a:lnTo>
                <a:lnTo>
                  <a:pt x="122180" y="31832"/>
                </a:lnTo>
                <a:lnTo>
                  <a:pt x="120448" y="31832"/>
                </a:lnTo>
                <a:lnTo>
                  <a:pt x="120448" y="16817"/>
                </a:lnTo>
                <a:lnTo>
                  <a:pt x="123247" y="16817"/>
                </a:lnTo>
                <a:lnTo>
                  <a:pt x="123674" y="21917"/>
                </a:lnTo>
                <a:lnTo>
                  <a:pt x="124101" y="16817"/>
                </a:lnTo>
                <a:close/>
                <a:moveTo>
                  <a:pt x="134348" y="16793"/>
                </a:moveTo>
                <a:lnTo>
                  <a:pt x="134348" y="31832"/>
                </a:lnTo>
                <a:lnTo>
                  <a:pt x="132616" y="31832"/>
                </a:lnTo>
                <a:lnTo>
                  <a:pt x="132616" y="25427"/>
                </a:lnTo>
                <a:lnTo>
                  <a:pt x="132094" y="31832"/>
                </a:lnTo>
                <a:lnTo>
                  <a:pt x="130197" y="31832"/>
                </a:lnTo>
                <a:lnTo>
                  <a:pt x="129651" y="25427"/>
                </a:lnTo>
                <a:lnTo>
                  <a:pt x="129651" y="31832"/>
                </a:lnTo>
                <a:lnTo>
                  <a:pt x="127920" y="31832"/>
                </a:lnTo>
                <a:lnTo>
                  <a:pt x="127920" y="16793"/>
                </a:lnTo>
                <a:lnTo>
                  <a:pt x="130719" y="16793"/>
                </a:lnTo>
                <a:lnTo>
                  <a:pt x="131146" y="21917"/>
                </a:lnTo>
                <a:lnTo>
                  <a:pt x="131573" y="16793"/>
                </a:lnTo>
                <a:close/>
                <a:moveTo>
                  <a:pt x="141819" y="16793"/>
                </a:moveTo>
                <a:lnTo>
                  <a:pt x="141819" y="31832"/>
                </a:lnTo>
                <a:lnTo>
                  <a:pt x="140088" y="31832"/>
                </a:lnTo>
                <a:lnTo>
                  <a:pt x="140088" y="25427"/>
                </a:lnTo>
                <a:lnTo>
                  <a:pt x="139566" y="31832"/>
                </a:lnTo>
                <a:lnTo>
                  <a:pt x="137669" y="31832"/>
                </a:lnTo>
                <a:lnTo>
                  <a:pt x="137123" y="25427"/>
                </a:lnTo>
                <a:lnTo>
                  <a:pt x="137123" y="31832"/>
                </a:lnTo>
                <a:lnTo>
                  <a:pt x="135391" y="31832"/>
                </a:lnTo>
                <a:lnTo>
                  <a:pt x="135391" y="16793"/>
                </a:lnTo>
                <a:lnTo>
                  <a:pt x="138190" y="16793"/>
                </a:lnTo>
                <a:lnTo>
                  <a:pt x="138617" y="21917"/>
                </a:lnTo>
                <a:lnTo>
                  <a:pt x="139044" y="16793"/>
                </a:lnTo>
                <a:close/>
                <a:moveTo>
                  <a:pt x="149291" y="16793"/>
                </a:moveTo>
                <a:lnTo>
                  <a:pt x="149291" y="31832"/>
                </a:lnTo>
                <a:lnTo>
                  <a:pt x="147560" y="31832"/>
                </a:lnTo>
                <a:lnTo>
                  <a:pt x="147560" y="25404"/>
                </a:lnTo>
                <a:lnTo>
                  <a:pt x="147038" y="31832"/>
                </a:lnTo>
                <a:lnTo>
                  <a:pt x="145140" y="31832"/>
                </a:lnTo>
                <a:lnTo>
                  <a:pt x="144595" y="25404"/>
                </a:lnTo>
                <a:lnTo>
                  <a:pt x="144595" y="31832"/>
                </a:lnTo>
                <a:lnTo>
                  <a:pt x="142863" y="31832"/>
                </a:lnTo>
                <a:lnTo>
                  <a:pt x="142863" y="16793"/>
                </a:lnTo>
                <a:lnTo>
                  <a:pt x="145662" y="16793"/>
                </a:lnTo>
                <a:lnTo>
                  <a:pt x="146089" y="21893"/>
                </a:lnTo>
                <a:lnTo>
                  <a:pt x="146516" y="16793"/>
                </a:lnTo>
                <a:close/>
                <a:moveTo>
                  <a:pt x="37216" y="16841"/>
                </a:moveTo>
                <a:lnTo>
                  <a:pt x="37216" y="31855"/>
                </a:lnTo>
                <a:lnTo>
                  <a:pt x="35485" y="31855"/>
                </a:lnTo>
                <a:lnTo>
                  <a:pt x="35485" y="25451"/>
                </a:lnTo>
                <a:lnTo>
                  <a:pt x="34963" y="31855"/>
                </a:lnTo>
                <a:lnTo>
                  <a:pt x="33065" y="31855"/>
                </a:lnTo>
                <a:lnTo>
                  <a:pt x="32543" y="25451"/>
                </a:lnTo>
                <a:lnTo>
                  <a:pt x="32543" y="31855"/>
                </a:lnTo>
                <a:lnTo>
                  <a:pt x="30812" y="31855"/>
                </a:lnTo>
                <a:lnTo>
                  <a:pt x="30812" y="16841"/>
                </a:lnTo>
                <a:lnTo>
                  <a:pt x="33587" y="16841"/>
                </a:lnTo>
                <a:lnTo>
                  <a:pt x="34014" y="21941"/>
                </a:lnTo>
                <a:lnTo>
                  <a:pt x="34417" y="16841"/>
                </a:lnTo>
                <a:close/>
                <a:moveTo>
                  <a:pt x="44711" y="16841"/>
                </a:moveTo>
                <a:lnTo>
                  <a:pt x="44711" y="31855"/>
                </a:lnTo>
                <a:lnTo>
                  <a:pt x="42956" y="31855"/>
                </a:lnTo>
                <a:lnTo>
                  <a:pt x="42956" y="25451"/>
                </a:lnTo>
                <a:lnTo>
                  <a:pt x="42434" y="31855"/>
                </a:lnTo>
                <a:lnTo>
                  <a:pt x="40537" y="31855"/>
                </a:lnTo>
                <a:lnTo>
                  <a:pt x="39991" y="25451"/>
                </a:lnTo>
                <a:lnTo>
                  <a:pt x="39991" y="31855"/>
                </a:lnTo>
                <a:lnTo>
                  <a:pt x="38260" y="31855"/>
                </a:lnTo>
                <a:lnTo>
                  <a:pt x="38260" y="16841"/>
                </a:lnTo>
                <a:lnTo>
                  <a:pt x="41059" y="16841"/>
                </a:lnTo>
                <a:lnTo>
                  <a:pt x="41486" y="21941"/>
                </a:lnTo>
                <a:lnTo>
                  <a:pt x="41913" y="16841"/>
                </a:lnTo>
                <a:close/>
                <a:moveTo>
                  <a:pt x="52159" y="16841"/>
                </a:moveTo>
                <a:lnTo>
                  <a:pt x="52159" y="31855"/>
                </a:lnTo>
                <a:lnTo>
                  <a:pt x="50428" y="31855"/>
                </a:lnTo>
                <a:lnTo>
                  <a:pt x="50428" y="25451"/>
                </a:lnTo>
                <a:lnTo>
                  <a:pt x="49906" y="31855"/>
                </a:lnTo>
                <a:lnTo>
                  <a:pt x="48008" y="31855"/>
                </a:lnTo>
                <a:lnTo>
                  <a:pt x="47463" y="25451"/>
                </a:lnTo>
                <a:lnTo>
                  <a:pt x="47463" y="31855"/>
                </a:lnTo>
                <a:lnTo>
                  <a:pt x="45731" y="31855"/>
                </a:lnTo>
                <a:lnTo>
                  <a:pt x="45731" y="16841"/>
                </a:lnTo>
                <a:lnTo>
                  <a:pt x="48530" y="16841"/>
                </a:lnTo>
                <a:lnTo>
                  <a:pt x="48957" y="21941"/>
                </a:lnTo>
                <a:lnTo>
                  <a:pt x="49384" y="16841"/>
                </a:lnTo>
                <a:close/>
                <a:moveTo>
                  <a:pt x="59631" y="16841"/>
                </a:moveTo>
                <a:lnTo>
                  <a:pt x="59631" y="31855"/>
                </a:lnTo>
                <a:lnTo>
                  <a:pt x="57900" y="31855"/>
                </a:lnTo>
                <a:lnTo>
                  <a:pt x="57900" y="25451"/>
                </a:lnTo>
                <a:lnTo>
                  <a:pt x="57378" y="31855"/>
                </a:lnTo>
                <a:lnTo>
                  <a:pt x="55480" y="31855"/>
                </a:lnTo>
                <a:lnTo>
                  <a:pt x="54935" y="25451"/>
                </a:lnTo>
                <a:lnTo>
                  <a:pt x="54935" y="31855"/>
                </a:lnTo>
                <a:lnTo>
                  <a:pt x="53203" y="31855"/>
                </a:lnTo>
                <a:lnTo>
                  <a:pt x="53203" y="16841"/>
                </a:lnTo>
                <a:lnTo>
                  <a:pt x="56002" y="16841"/>
                </a:lnTo>
                <a:lnTo>
                  <a:pt x="56429" y="21941"/>
                </a:lnTo>
                <a:lnTo>
                  <a:pt x="56856" y="16841"/>
                </a:lnTo>
                <a:close/>
                <a:moveTo>
                  <a:pt x="67103" y="16841"/>
                </a:moveTo>
                <a:lnTo>
                  <a:pt x="67103" y="31855"/>
                </a:lnTo>
                <a:lnTo>
                  <a:pt x="65371" y="31855"/>
                </a:lnTo>
                <a:lnTo>
                  <a:pt x="65371" y="25451"/>
                </a:lnTo>
                <a:lnTo>
                  <a:pt x="64849" y="31855"/>
                </a:lnTo>
                <a:lnTo>
                  <a:pt x="62952" y="31855"/>
                </a:lnTo>
                <a:lnTo>
                  <a:pt x="62406" y="25451"/>
                </a:lnTo>
                <a:lnTo>
                  <a:pt x="62406" y="31855"/>
                </a:lnTo>
                <a:lnTo>
                  <a:pt x="60675" y="31855"/>
                </a:lnTo>
                <a:lnTo>
                  <a:pt x="60675" y="16841"/>
                </a:lnTo>
                <a:lnTo>
                  <a:pt x="63474" y="16841"/>
                </a:lnTo>
                <a:lnTo>
                  <a:pt x="63901" y="21941"/>
                </a:lnTo>
                <a:lnTo>
                  <a:pt x="64328" y="16841"/>
                </a:lnTo>
                <a:close/>
                <a:moveTo>
                  <a:pt x="74574" y="16817"/>
                </a:moveTo>
                <a:lnTo>
                  <a:pt x="74574" y="31855"/>
                </a:lnTo>
                <a:lnTo>
                  <a:pt x="72843" y="31855"/>
                </a:lnTo>
                <a:lnTo>
                  <a:pt x="72843" y="25451"/>
                </a:lnTo>
                <a:lnTo>
                  <a:pt x="72321" y="31855"/>
                </a:lnTo>
                <a:lnTo>
                  <a:pt x="70423" y="31855"/>
                </a:lnTo>
                <a:lnTo>
                  <a:pt x="69878" y="25451"/>
                </a:lnTo>
                <a:lnTo>
                  <a:pt x="69878" y="31855"/>
                </a:lnTo>
                <a:lnTo>
                  <a:pt x="68146" y="31855"/>
                </a:lnTo>
                <a:lnTo>
                  <a:pt x="68146" y="16817"/>
                </a:lnTo>
                <a:lnTo>
                  <a:pt x="70945" y="16817"/>
                </a:lnTo>
                <a:lnTo>
                  <a:pt x="71372" y="21941"/>
                </a:lnTo>
                <a:lnTo>
                  <a:pt x="71776" y="16817"/>
                </a:lnTo>
                <a:close/>
                <a:moveTo>
                  <a:pt x="82046" y="16817"/>
                </a:moveTo>
                <a:lnTo>
                  <a:pt x="82046" y="31855"/>
                </a:lnTo>
                <a:lnTo>
                  <a:pt x="80315" y="31855"/>
                </a:lnTo>
                <a:lnTo>
                  <a:pt x="80315" y="25451"/>
                </a:lnTo>
                <a:lnTo>
                  <a:pt x="79793" y="31855"/>
                </a:lnTo>
                <a:lnTo>
                  <a:pt x="77895" y="31855"/>
                </a:lnTo>
                <a:lnTo>
                  <a:pt x="77350" y="25451"/>
                </a:lnTo>
                <a:lnTo>
                  <a:pt x="77350" y="31855"/>
                </a:lnTo>
                <a:lnTo>
                  <a:pt x="75618" y="31855"/>
                </a:lnTo>
                <a:lnTo>
                  <a:pt x="75618" y="16817"/>
                </a:lnTo>
                <a:lnTo>
                  <a:pt x="78417" y="16817"/>
                </a:lnTo>
                <a:lnTo>
                  <a:pt x="78844" y="21941"/>
                </a:lnTo>
                <a:lnTo>
                  <a:pt x="79271" y="16817"/>
                </a:lnTo>
                <a:close/>
                <a:moveTo>
                  <a:pt x="89541" y="16817"/>
                </a:moveTo>
                <a:lnTo>
                  <a:pt x="89541" y="31855"/>
                </a:lnTo>
                <a:lnTo>
                  <a:pt x="87786" y="31855"/>
                </a:lnTo>
                <a:lnTo>
                  <a:pt x="87786" y="25427"/>
                </a:lnTo>
                <a:lnTo>
                  <a:pt x="87264" y="31855"/>
                </a:lnTo>
                <a:lnTo>
                  <a:pt x="85367" y="31855"/>
                </a:lnTo>
                <a:lnTo>
                  <a:pt x="84821" y="25427"/>
                </a:lnTo>
                <a:lnTo>
                  <a:pt x="84821" y="31855"/>
                </a:lnTo>
                <a:lnTo>
                  <a:pt x="83090" y="31855"/>
                </a:lnTo>
                <a:lnTo>
                  <a:pt x="83090" y="16817"/>
                </a:lnTo>
                <a:lnTo>
                  <a:pt x="85889" y="16817"/>
                </a:lnTo>
                <a:lnTo>
                  <a:pt x="86316" y="21917"/>
                </a:lnTo>
                <a:lnTo>
                  <a:pt x="86743" y="16817"/>
                </a:lnTo>
                <a:close/>
                <a:moveTo>
                  <a:pt x="7329" y="16865"/>
                </a:moveTo>
                <a:lnTo>
                  <a:pt x="7329" y="31879"/>
                </a:lnTo>
                <a:lnTo>
                  <a:pt x="5598" y="31879"/>
                </a:lnTo>
                <a:lnTo>
                  <a:pt x="5598" y="25475"/>
                </a:lnTo>
                <a:lnTo>
                  <a:pt x="5076" y="31879"/>
                </a:lnTo>
                <a:lnTo>
                  <a:pt x="3178" y="31879"/>
                </a:lnTo>
                <a:lnTo>
                  <a:pt x="2657" y="25475"/>
                </a:lnTo>
                <a:lnTo>
                  <a:pt x="2657" y="31879"/>
                </a:lnTo>
                <a:lnTo>
                  <a:pt x="925" y="31879"/>
                </a:lnTo>
                <a:lnTo>
                  <a:pt x="925" y="16865"/>
                </a:lnTo>
                <a:lnTo>
                  <a:pt x="3700" y="16865"/>
                </a:lnTo>
                <a:lnTo>
                  <a:pt x="4127" y="21964"/>
                </a:lnTo>
                <a:lnTo>
                  <a:pt x="4554" y="16865"/>
                </a:lnTo>
                <a:close/>
                <a:moveTo>
                  <a:pt x="14801" y="16841"/>
                </a:moveTo>
                <a:lnTo>
                  <a:pt x="14801" y="31879"/>
                </a:lnTo>
                <a:lnTo>
                  <a:pt x="13069" y="31879"/>
                </a:lnTo>
                <a:lnTo>
                  <a:pt x="13069" y="25475"/>
                </a:lnTo>
                <a:lnTo>
                  <a:pt x="12548" y="31879"/>
                </a:lnTo>
                <a:lnTo>
                  <a:pt x="10650" y="31879"/>
                </a:lnTo>
                <a:lnTo>
                  <a:pt x="10105" y="25475"/>
                </a:lnTo>
                <a:lnTo>
                  <a:pt x="10105" y="31879"/>
                </a:lnTo>
                <a:lnTo>
                  <a:pt x="8373" y="31879"/>
                </a:lnTo>
                <a:lnTo>
                  <a:pt x="8373" y="16841"/>
                </a:lnTo>
                <a:lnTo>
                  <a:pt x="11172" y="16841"/>
                </a:lnTo>
                <a:lnTo>
                  <a:pt x="11599" y="21964"/>
                </a:lnTo>
                <a:lnTo>
                  <a:pt x="12026" y="16841"/>
                </a:lnTo>
                <a:close/>
                <a:moveTo>
                  <a:pt x="22296" y="16841"/>
                </a:moveTo>
                <a:lnTo>
                  <a:pt x="22296" y="31879"/>
                </a:lnTo>
                <a:lnTo>
                  <a:pt x="20541" y="31879"/>
                </a:lnTo>
                <a:lnTo>
                  <a:pt x="20541" y="25475"/>
                </a:lnTo>
                <a:lnTo>
                  <a:pt x="20019" y="31879"/>
                </a:lnTo>
                <a:lnTo>
                  <a:pt x="18122" y="31879"/>
                </a:lnTo>
                <a:lnTo>
                  <a:pt x="17600" y="25475"/>
                </a:lnTo>
                <a:lnTo>
                  <a:pt x="17600" y="31879"/>
                </a:lnTo>
                <a:lnTo>
                  <a:pt x="15868" y="31879"/>
                </a:lnTo>
                <a:lnTo>
                  <a:pt x="15868" y="16841"/>
                </a:lnTo>
                <a:lnTo>
                  <a:pt x="18644" y="16841"/>
                </a:lnTo>
                <a:lnTo>
                  <a:pt x="19071" y="21964"/>
                </a:lnTo>
                <a:lnTo>
                  <a:pt x="19498" y="16841"/>
                </a:lnTo>
                <a:close/>
                <a:moveTo>
                  <a:pt x="29768" y="16841"/>
                </a:moveTo>
                <a:lnTo>
                  <a:pt x="29768" y="31879"/>
                </a:lnTo>
                <a:lnTo>
                  <a:pt x="28013" y="31879"/>
                </a:lnTo>
                <a:lnTo>
                  <a:pt x="28013" y="25451"/>
                </a:lnTo>
                <a:lnTo>
                  <a:pt x="27491" y="31879"/>
                </a:lnTo>
                <a:lnTo>
                  <a:pt x="25593" y="31879"/>
                </a:lnTo>
                <a:lnTo>
                  <a:pt x="25072" y="25451"/>
                </a:lnTo>
                <a:lnTo>
                  <a:pt x="25072" y="31879"/>
                </a:lnTo>
                <a:lnTo>
                  <a:pt x="23340" y="31879"/>
                </a:lnTo>
                <a:lnTo>
                  <a:pt x="23340" y="16841"/>
                </a:lnTo>
                <a:lnTo>
                  <a:pt x="26115" y="16841"/>
                </a:lnTo>
                <a:lnTo>
                  <a:pt x="26542" y="21941"/>
                </a:lnTo>
                <a:lnTo>
                  <a:pt x="26969" y="16841"/>
                </a:lnTo>
                <a:close/>
                <a:moveTo>
                  <a:pt x="238951" y="32614"/>
                </a:moveTo>
                <a:lnTo>
                  <a:pt x="238951" y="47629"/>
                </a:lnTo>
                <a:lnTo>
                  <a:pt x="237220" y="47629"/>
                </a:lnTo>
                <a:lnTo>
                  <a:pt x="237220" y="41224"/>
                </a:lnTo>
                <a:lnTo>
                  <a:pt x="236698" y="47629"/>
                </a:lnTo>
                <a:lnTo>
                  <a:pt x="234800" y="47629"/>
                </a:lnTo>
                <a:lnTo>
                  <a:pt x="234255" y="41224"/>
                </a:lnTo>
                <a:lnTo>
                  <a:pt x="234255" y="47629"/>
                </a:lnTo>
                <a:lnTo>
                  <a:pt x="232523" y="47629"/>
                </a:lnTo>
                <a:lnTo>
                  <a:pt x="232523" y="32614"/>
                </a:lnTo>
                <a:lnTo>
                  <a:pt x="235322" y="32614"/>
                </a:lnTo>
                <a:lnTo>
                  <a:pt x="235749" y="37714"/>
                </a:lnTo>
                <a:lnTo>
                  <a:pt x="236176" y="32614"/>
                </a:lnTo>
                <a:close/>
                <a:moveTo>
                  <a:pt x="246423" y="32614"/>
                </a:moveTo>
                <a:lnTo>
                  <a:pt x="246423" y="47629"/>
                </a:lnTo>
                <a:lnTo>
                  <a:pt x="244691" y="47629"/>
                </a:lnTo>
                <a:lnTo>
                  <a:pt x="244691" y="41224"/>
                </a:lnTo>
                <a:lnTo>
                  <a:pt x="244170" y="47629"/>
                </a:lnTo>
                <a:lnTo>
                  <a:pt x="242272" y="47629"/>
                </a:lnTo>
                <a:lnTo>
                  <a:pt x="241726" y="41224"/>
                </a:lnTo>
                <a:lnTo>
                  <a:pt x="241726" y="47629"/>
                </a:lnTo>
                <a:lnTo>
                  <a:pt x="239995" y="47629"/>
                </a:lnTo>
                <a:lnTo>
                  <a:pt x="239995" y="32614"/>
                </a:lnTo>
                <a:lnTo>
                  <a:pt x="242794" y="32614"/>
                </a:lnTo>
                <a:lnTo>
                  <a:pt x="243221" y="37714"/>
                </a:lnTo>
                <a:lnTo>
                  <a:pt x="243624" y="32614"/>
                </a:lnTo>
                <a:close/>
                <a:moveTo>
                  <a:pt x="253895" y="32614"/>
                </a:moveTo>
                <a:lnTo>
                  <a:pt x="253895" y="47629"/>
                </a:lnTo>
                <a:lnTo>
                  <a:pt x="252163" y="47629"/>
                </a:lnTo>
                <a:lnTo>
                  <a:pt x="252163" y="41224"/>
                </a:lnTo>
                <a:lnTo>
                  <a:pt x="251641" y="47629"/>
                </a:lnTo>
                <a:lnTo>
                  <a:pt x="249744" y="47629"/>
                </a:lnTo>
                <a:lnTo>
                  <a:pt x="249198" y="41224"/>
                </a:lnTo>
                <a:lnTo>
                  <a:pt x="249198" y="47629"/>
                </a:lnTo>
                <a:lnTo>
                  <a:pt x="247467" y="47629"/>
                </a:lnTo>
                <a:lnTo>
                  <a:pt x="247467" y="32614"/>
                </a:lnTo>
                <a:lnTo>
                  <a:pt x="250265" y="32614"/>
                </a:lnTo>
                <a:lnTo>
                  <a:pt x="250692" y="37714"/>
                </a:lnTo>
                <a:lnTo>
                  <a:pt x="251119" y="32614"/>
                </a:lnTo>
                <a:close/>
                <a:moveTo>
                  <a:pt x="261366" y="32614"/>
                </a:moveTo>
                <a:lnTo>
                  <a:pt x="261366" y="47629"/>
                </a:lnTo>
                <a:lnTo>
                  <a:pt x="259635" y="47629"/>
                </a:lnTo>
                <a:lnTo>
                  <a:pt x="259635" y="41224"/>
                </a:lnTo>
                <a:lnTo>
                  <a:pt x="259113" y="47629"/>
                </a:lnTo>
                <a:lnTo>
                  <a:pt x="257215" y="47629"/>
                </a:lnTo>
                <a:lnTo>
                  <a:pt x="256670" y="41224"/>
                </a:lnTo>
                <a:lnTo>
                  <a:pt x="256670" y="47629"/>
                </a:lnTo>
                <a:lnTo>
                  <a:pt x="254938" y="47629"/>
                </a:lnTo>
                <a:lnTo>
                  <a:pt x="254938" y="32614"/>
                </a:lnTo>
                <a:lnTo>
                  <a:pt x="257737" y="32614"/>
                </a:lnTo>
                <a:lnTo>
                  <a:pt x="258164" y="37714"/>
                </a:lnTo>
                <a:lnTo>
                  <a:pt x="258567" y="32614"/>
                </a:lnTo>
                <a:close/>
                <a:moveTo>
                  <a:pt x="268838" y="32614"/>
                </a:moveTo>
                <a:lnTo>
                  <a:pt x="268838" y="47629"/>
                </a:lnTo>
                <a:lnTo>
                  <a:pt x="267106" y="47629"/>
                </a:lnTo>
                <a:lnTo>
                  <a:pt x="267106" y="41224"/>
                </a:lnTo>
                <a:lnTo>
                  <a:pt x="266585" y="47629"/>
                </a:lnTo>
                <a:lnTo>
                  <a:pt x="264687" y="47629"/>
                </a:lnTo>
                <a:lnTo>
                  <a:pt x="264141" y="41224"/>
                </a:lnTo>
                <a:lnTo>
                  <a:pt x="264141" y="47629"/>
                </a:lnTo>
                <a:lnTo>
                  <a:pt x="262410" y="47629"/>
                </a:lnTo>
                <a:lnTo>
                  <a:pt x="262410" y="32614"/>
                </a:lnTo>
                <a:lnTo>
                  <a:pt x="265209" y="32614"/>
                </a:lnTo>
                <a:lnTo>
                  <a:pt x="265636" y="37714"/>
                </a:lnTo>
                <a:lnTo>
                  <a:pt x="266063" y="32614"/>
                </a:lnTo>
                <a:close/>
                <a:moveTo>
                  <a:pt x="276310" y="32591"/>
                </a:moveTo>
                <a:lnTo>
                  <a:pt x="276310" y="47629"/>
                </a:lnTo>
                <a:lnTo>
                  <a:pt x="274578" y="47629"/>
                </a:lnTo>
                <a:lnTo>
                  <a:pt x="274578" y="41224"/>
                </a:lnTo>
                <a:lnTo>
                  <a:pt x="274056" y="47629"/>
                </a:lnTo>
                <a:lnTo>
                  <a:pt x="272159" y="47629"/>
                </a:lnTo>
                <a:lnTo>
                  <a:pt x="271613" y="41224"/>
                </a:lnTo>
                <a:lnTo>
                  <a:pt x="271613" y="47629"/>
                </a:lnTo>
                <a:lnTo>
                  <a:pt x="269882" y="47629"/>
                </a:lnTo>
                <a:lnTo>
                  <a:pt x="269882" y="32591"/>
                </a:lnTo>
                <a:lnTo>
                  <a:pt x="272681" y="32591"/>
                </a:lnTo>
                <a:lnTo>
                  <a:pt x="273107" y="37714"/>
                </a:lnTo>
                <a:lnTo>
                  <a:pt x="273534" y="32591"/>
                </a:lnTo>
                <a:close/>
                <a:moveTo>
                  <a:pt x="283781" y="32591"/>
                </a:moveTo>
                <a:lnTo>
                  <a:pt x="283781" y="47629"/>
                </a:lnTo>
                <a:lnTo>
                  <a:pt x="282050" y="47629"/>
                </a:lnTo>
                <a:lnTo>
                  <a:pt x="282050" y="41224"/>
                </a:lnTo>
                <a:lnTo>
                  <a:pt x="281528" y="47629"/>
                </a:lnTo>
                <a:lnTo>
                  <a:pt x="279630" y="47629"/>
                </a:lnTo>
                <a:lnTo>
                  <a:pt x="279085" y="41224"/>
                </a:lnTo>
                <a:lnTo>
                  <a:pt x="279085" y="47629"/>
                </a:lnTo>
                <a:lnTo>
                  <a:pt x="277353" y="47629"/>
                </a:lnTo>
                <a:lnTo>
                  <a:pt x="277353" y="32591"/>
                </a:lnTo>
                <a:lnTo>
                  <a:pt x="280152" y="32591"/>
                </a:lnTo>
                <a:lnTo>
                  <a:pt x="280579" y="37714"/>
                </a:lnTo>
                <a:lnTo>
                  <a:pt x="281006" y="32591"/>
                </a:lnTo>
                <a:close/>
                <a:moveTo>
                  <a:pt x="179178" y="32638"/>
                </a:moveTo>
                <a:lnTo>
                  <a:pt x="179178" y="47652"/>
                </a:lnTo>
                <a:lnTo>
                  <a:pt x="177446" y="47652"/>
                </a:lnTo>
                <a:lnTo>
                  <a:pt x="177446" y="41248"/>
                </a:lnTo>
                <a:lnTo>
                  <a:pt x="176924" y="47652"/>
                </a:lnTo>
                <a:lnTo>
                  <a:pt x="175027" y="47652"/>
                </a:lnTo>
                <a:lnTo>
                  <a:pt x="174481" y="41248"/>
                </a:lnTo>
                <a:lnTo>
                  <a:pt x="174481" y="47652"/>
                </a:lnTo>
                <a:lnTo>
                  <a:pt x="172750" y="47652"/>
                </a:lnTo>
                <a:lnTo>
                  <a:pt x="172750" y="32638"/>
                </a:lnTo>
                <a:lnTo>
                  <a:pt x="175549" y="32638"/>
                </a:lnTo>
                <a:lnTo>
                  <a:pt x="175976" y="37738"/>
                </a:lnTo>
                <a:lnTo>
                  <a:pt x="176403" y="32638"/>
                </a:lnTo>
                <a:close/>
                <a:moveTo>
                  <a:pt x="186650" y="32638"/>
                </a:moveTo>
                <a:lnTo>
                  <a:pt x="186650" y="47652"/>
                </a:lnTo>
                <a:lnTo>
                  <a:pt x="184918" y="47652"/>
                </a:lnTo>
                <a:lnTo>
                  <a:pt x="184918" y="41248"/>
                </a:lnTo>
                <a:lnTo>
                  <a:pt x="184396" y="47652"/>
                </a:lnTo>
                <a:lnTo>
                  <a:pt x="182499" y="47652"/>
                </a:lnTo>
                <a:lnTo>
                  <a:pt x="181953" y="41248"/>
                </a:lnTo>
                <a:lnTo>
                  <a:pt x="181953" y="47652"/>
                </a:lnTo>
                <a:lnTo>
                  <a:pt x="180222" y="47652"/>
                </a:lnTo>
                <a:lnTo>
                  <a:pt x="180222" y="32638"/>
                </a:lnTo>
                <a:lnTo>
                  <a:pt x="183020" y="32638"/>
                </a:lnTo>
                <a:lnTo>
                  <a:pt x="183447" y="37738"/>
                </a:lnTo>
                <a:lnTo>
                  <a:pt x="183874" y="32638"/>
                </a:lnTo>
                <a:close/>
                <a:moveTo>
                  <a:pt x="194121" y="32638"/>
                </a:moveTo>
                <a:lnTo>
                  <a:pt x="194121" y="47652"/>
                </a:lnTo>
                <a:lnTo>
                  <a:pt x="192390" y="47652"/>
                </a:lnTo>
                <a:lnTo>
                  <a:pt x="192390" y="41248"/>
                </a:lnTo>
                <a:lnTo>
                  <a:pt x="191868" y="47652"/>
                </a:lnTo>
                <a:lnTo>
                  <a:pt x="189970" y="47652"/>
                </a:lnTo>
                <a:lnTo>
                  <a:pt x="189425" y="41248"/>
                </a:lnTo>
                <a:lnTo>
                  <a:pt x="189425" y="47652"/>
                </a:lnTo>
                <a:lnTo>
                  <a:pt x="187693" y="47652"/>
                </a:lnTo>
                <a:lnTo>
                  <a:pt x="187693" y="32638"/>
                </a:lnTo>
                <a:lnTo>
                  <a:pt x="190492" y="32638"/>
                </a:lnTo>
                <a:lnTo>
                  <a:pt x="190919" y="37738"/>
                </a:lnTo>
                <a:lnTo>
                  <a:pt x="191346" y="32638"/>
                </a:lnTo>
                <a:close/>
                <a:moveTo>
                  <a:pt x="201593" y="32638"/>
                </a:moveTo>
                <a:lnTo>
                  <a:pt x="201593" y="47652"/>
                </a:lnTo>
                <a:lnTo>
                  <a:pt x="199861" y="47652"/>
                </a:lnTo>
                <a:lnTo>
                  <a:pt x="199861" y="41248"/>
                </a:lnTo>
                <a:lnTo>
                  <a:pt x="199340" y="47652"/>
                </a:lnTo>
                <a:lnTo>
                  <a:pt x="197442" y="47652"/>
                </a:lnTo>
                <a:lnTo>
                  <a:pt x="196896" y="41248"/>
                </a:lnTo>
                <a:lnTo>
                  <a:pt x="196896" y="47652"/>
                </a:lnTo>
                <a:lnTo>
                  <a:pt x="195165" y="47652"/>
                </a:lnTo>
                <a:lnTo>
                  <a:pt x="195165" y="32638"/>
                </a:lnTo>
                <a:lnTo>
                  <a:pt x="197964" y="32638"/>
                </a:lnTo>
                <a:lnTo>
                  <a:pt x="198391" y="37738"/>
                </a:lnTo>
                <a:lnTo>
                  <a:pt x="198794" y="32638"/>
                </a:lnTo>
                <a:close/>
                <a:moveTo>
                  <a:pt x="209065" y="32638"/>
                </a:moveTo>
                <a:lnTo>
                  <a:pt x="209065" y="47652"/>
                </a:lnTo>
                <a:lnTo>
                  <a:pt x="207333" y="47652"/>
                </a:lnTo>
                <a:lnTo>
                  <a:pt x="207333" y="41248"/>
                </a:lnTo>
                <a:lnTo>
                  <a:pt x="206811" y="47652"/>
                </a:lnTo>
                <a:lnTo>
                  <a:pt x="204914" y="47652"/>
                </a:lnTo>
                <a:lnTo>
                  <a:pt x="204368" y="41248"/>
                </a:lnTo>
                <a:lnTo>
                  <a:pt x="204368" y="47652"/>
                </a:lnTo>
                <a:lnTo>
                  <a:pt x="202637" y="47652"/>
                </a:lnTo>
                <a:lnTo>
                  <a:pt x="202637" y="32638"/>
                </a:lnTo>
                <a:lnTo>
                  <a:pt x="205435" y="32638"/>
                </a:lnTo>
                <a:lnTo>
                  <a:pt x="205862" y="37738"/>
                </a:lnTo>
                <a:lnTo>
                  <a:pt x="206289" y="32638"/>
                </a:lnTo>
                <a:close/>
                <a:moveTo>
                  <a:pt x="216536" y="32614"/>
                </a:moveTo>
                <a:lnTo>
                  <a:pt x="216536" y="47652"/>
                </a:lnTo>
                <a:lnTo>
                  <a:pt x="214805" y="47652"/>
                </a:lnTo>
                <a:lnTo>
                  <a:pt x="214805" y="41248"/>
                </a:lnTo>
                <a:lnTo>
                  <a:pt x="214283" y="47652"/>
                </a:lnTo>
                <a:lnTo>
                  <a:pt x="212385" y="47652"/>
                </a:lnTo>
                <a:lnTo>
                  <a:pt x="211840" y="41248"/>
                </a:lnTo>
                <a:lnTo>
                  <a:pt x="211840" y="47652"/>
                </a:lnTo>
                <a:lnTo>
                  <a:pt x="210108" y="47652"/>
                </a:lnTo>
                <a:lnTo>
                  <a:pt x="210108" y="32614"/>
                </a:lnTo>
                <a:lnTo>
                  <a:pt x="212907" y="32614"/>
                </a:lnTo>
                <a:lnTo>
                  <a:pt x="213334" y="37738"/>
                </a:lnTo>
                <a:lnTo>
                  <a:pt x="213737" y="32614"/>
                </a:lnTo>
                <a:close/>
                <a:moveTo>
                  <a:pt x="224008" y="32614"/>
                </a:moveTo>
                <a:lnTo>
                  <a:pt x="224008" y="47652"/>
                </a:lnTo>
                <a:lnTo>
                  <a:pt x="222276" y="47652"/>
                </a:lnTo>
                <a:lnTo>
                  <a:pt x="222276" y="41248"/>
                </a:lnTo>
                <a:lnTo>
                  <a:pt x="221755" y="47652"/>
                </a:lnTo>
                <a:lnTo>
                  <a:pt x="219857" y="47652"/>
                </a:lnTo>
                <a:lnTo>
                  <a:pt x="219311" y="41248"/>
                </a:lnTo>
                <a:lnTo>
                  <a:pt x="219311" y="47652"/>
                </a:lnTo>
                <a:lnTo>
                  <a:pt x="217580" y="47652"/>
                </a:lnTo>
                <a:lnTo>
                  <a:pt x="217580" y="32614"/>
                </a:lnTo>
                <a:lnTo>
                  <a:pt x="220379" y="32614"/>
                </a:lnTo>
                <a:lnTo>
                  <a:pt x="220806" y="37738"/>
                </a:lnTo>
                <a:lnTo>
                  <a:pt x="221233" y="32614"/>
                </a:lnTo>
                <a:close/>
                <a:moveTo>
                  <a:pt x="231480" y="32614"/>
                </a:moveTo>
                <a:lnTo>
                  <a:pt x="231480" y="47652"/>
                </a:lnTo>
                <a:lnTo>
                  <a:pt x="229748" y="47652"/>
                </a:lnTo>
                <a:lnTo>
                  <a:pt x="229748" y="41224"/>
                </a:lnTo>
                <a:lnTo>
                  <a:pt x="229226" y="47652"/>
                </a:lnTo>
                <a:lnTo>
                  <a:pt x="227329" y="47652"/>
                </a:lnTo>
                <a:lnTo>
                  <a:pt x="226783" y="41224"/>
                </a:lnTo>
                <a:lnTo>
                  <a:pt x="226783" y="47652"/>
                </a:lnTo>
                <a:lnTo>
                  <a:pt x="225052" y="47652"/>
                </a:lnTo>
                <a:lnTo>
                  <a:pt x="225052" y="32614"/>
                </a:lnTo>
                <a:lnTo>
                  <a:pt x="227850" y="32614"/>
                </a:lnTo>
                <a:lnTo>
                  <a:pt x="228277" y="37738"/>
                </a:lnTo>
                <a:lnTo>
                  <a:pt x="228681" y="32614"/>
                </a:lnTo>
                <a:close/>
                <a:moveTo>
                  <a:pt x="119404" y="32662"/>
                </a:moveTo>
                <a:lnTo>
                  <a:pt x="119404" y="47676"/>
                </a:lnTo>
                <a:lnTo>
                  <a:pt x="117673" y="47676"/>
                </a:lnTo>
                <a:lnTo>
                  <a:pt x="117673" y="41272"/>
                </a:lnTo>
                <a:lnTo>
                  <a:pt x="117151" y="47676"/>
                </a:lnTo>
                <a:lnTo>
                  <a:pt x="115254" y="47676"/>
                </a:lnTo>
                <a:lnTo>
                  <a:pt x="114708" y="41272"/>
                </a:lnTo>
                <a:lnTo>
                  <a:pt x="114708" y="47676"/>
                </a:lnTo>
                <a:lnTo>
                  <a:pt x="112976" y="47676"/>
                </a:lnTo>
                <a:lnTo>
                  <a:pt x="112976" y="32662"/>
                </a:lnTo>
                <a:lnTo>
                  <a:pt x="115775" y="32662"/>
                </a:lnTo>
                <a:lnTo>
                  <a:pt x="116202" y="37761"/>
                </a:lnTo>
                <a:lnTo>
                  <a:pt x="116629" y="32662"/>
                </a:lnTo>
                <a:close/>
                <a:moveTo>
                  <a:pt x="126876" y="32662"/>
                </a:moveTo>
                <a:lnTo>
                  <a:pt x="126876" y="47676"/>
                </a:lnTo>
                <a:lnTo>
                  <a:pt x="125145" y="47676"/>
                </a:lnTo>
                <a:lnTo>
                  <a:pt x="125145" y="41272"/>
                </a:lnTo>
                <a:lnTo>
                  <a:pt x="124623" y="47676"/>
                </a:lnTo>
                <a:lnTo>
                  <a:pt x="122725" y="47676"/>
                </a:lnTo>
                <a:lnTo>
                  <a:pt x="122180" y="41272"/>
                </a:lnTo>
                <a:lnTo>
                  <a:pt x="122180" y="47676"/>
                </a:lnTo>
                <a:lnTo>
                  <a:pt x="120448" y="47676"/>
                </a:lnTo>
                <a:lnTo>
                  <a:pt x="120448" y="32662"/>
                </a:lnTo>
                <a:lnTo>
                  <a:pt x="123247" y="32662"/>
                </a:lnTo>
                <a:lnTo>
                  <a:pt x="123674" y="37761"/>
                </a:lnTo>
                <a:lnTo>
                  <a:pt x="124101" y="32662"/>
                </a:lnTo>
                <a:close/>
                <a:moveTo>
                  <a:pt x="134348" y="32662"/>
                </a:moveTo>
                <a:lnTo>
                  <a:pt x="134348" y="47676"/>
                </a:lnTo>
                <a:lnTo>
                  <a:pt x="132616" y="47676"/>
                </a:lnTo>
                <a:lnTo>
                  <a:pt x="132616" y="41272"/>
                </a:lnTo>
                <a:lnTo>
                  <a:pt x="132094" y="47676"/>
                </a:lnTo>
                <a:lnTo>
                  <a:pt x="130197" y="47676"/>
                </a:lnTo>
                <a:lnTo>
                  <a:pt x="129651" y="41272"/>
                </a:lnTo>
                <a:lnTo>
                  <a:pt x="129651" y="47676"/>
                </a:lnTo>
                <a:lnTo>
                  <a:pt x="127920" y="47676"/>
                </a:lnTo>
                <a:lnTo>
                  <a:pt x="127920" y="32662"/>
                </a:lnTo>
                <a:lnTo>
                  <a:pt x="130719" y="32662"/>
                </a:lnTo>
                <a:lnTo>
                  <a:pt x="131146" y="37761"/>
                </a:lnTo>
                <a:lnTo>
                  <a:pt x="131573" y="32662"/>
                </a:lnTo>
                <a:close/>
                <a:moveTo>
                  <a:pt x="141819" y="32662"/>
                </a:moveTo>
                <a:lnTo>
                  <a:pt x="141819" y="47676"/>
                </a:lnTo>
                <a:lnTo>
                  <a:pt x="140088" y="47676"/>
                </a:lnTo>
                <a:lnTo>
                  <a:pt x="140088" y="41272"/>
                </a:lnTo>
                <a:lnTo>
                  <a:pt x="139566" y="47676"/>
                </a:lnTo>
                <a:lnTo>
                  <a:pt x="137669" y="47676"/>
                </a:lnTo>
                <a:lnTo>
                  <a:pt x="137123" y="41272"/>
                </a:lnTo>
                <a:lnTo>
                  <a:pt x="137123" y="47676"/>
                </a:lnTo>
                <a:lnTo>
                  <a:pt x="135391" y="47676"/>
                </a:lnTo>
                <a:lnTo>
                  <a:pt x="135391" y="32662"/>
                </a:lnTo>
                <a:lnTo>
                  <a:pt x="138190" y="32662"/>
                </a:lnTo>
                <a:lnTo>
                  <a:pt x="138617" y="37761"/>
                </a:lnTo>
                <a:lnTo>
                  <a:pt x="139044" y="32662"/>
                </a:lnTo>
                <a:close/>
                <a:moveTo>
                  <a:pt x="149291" y="32662"/>
                </a:moveTo>
                <a:lnTo>
                  <a:pt x="149291" y="47676"/>
                </a:lnTo>
                <a:lnTo>
                  <a:pt x="147560" y="47676"/>
                </a:lnTo>
                <a:lnTo>
                  <a:pt x="147560" y="41272"/>
                </a:lnTo>
                <a:lnTo>
                  <a:pt x="147038" y="47676"/>
                </a:lnTo>
                <a:lnTo>
                  <a:pt x="145140" y="47676"/>
                </a:lnTo>
                <a:lnTo>
                  <a:pt x="144595" y="41272"/>
                </a:lnTo>
                <a:lnTo>
                  <a:pt x="144595" y="47676"/>
                </a:lnTo>
                <a:lnTo>
                  <a:pt x="142863" y="47676"/>
                </a:lnTo>
                <a:lnTo>
                  <a:pt x="142863" y="32662"/>
                </a:lnTo>
                <a:lnTo>
                  <a:pt x="145662" y="32662"/>
                </a:lnTo>
                <a:lnTo>
                  <a:pt x="146089" y="37761"/>
                </a:lnTo>
                <a:lnTo>
                  <a:pt x="146516" y="32662"/>
                </a:lnTo>
                <a:close/>
                <a:moveTo>
                  <a:pt x="156763" y="32638"/>
                </a:moveTo>
                <a:lnTo>
                  <a:pt x="156763" y="47676"/>
                </a:lnTo>
                <a:lnTo>
                  <a:pt x="155031" y="47676"/>
                </a:lnTo>
                <a:lnTo>
                  <a:pt x="155031" y="41272"/>
                </a:lnTo>
                <a:lnTo>
                  <a:pt x="154509" y="47676"/>
                </a:lnTo>
                <a:lnTo>
                  <a:pt x="152612" y="47676"/>
                </a:lnTo>
                <a:lnTo>
                  <a:pt x="152066" y="41272"/>
                </a:lnTo>
                <a:lnTo>
                  <a:pt x="152066" y="47676"/>
                </a:lnTo>
                <a:lnTo>
                  <a:pt x="150335" y="47676"/>
                </a:lnTo>
                <a:lnTo>
                  <a:pt x="150335" y="32638"/>
                </a:lnTo>
                <a:lnTo>
                  <a:pt x="153134" y="32638"/>
                </a:lnTo>
                <a:lnTo>
                  <a:pt x="153561" y="37761"/>
                </a:lnTo>
                <a:lnTo>
                  <a:pt x="153988" y="32638"/>
                </a:lnTo>
                <a:close/>
                <a:moveTo>
                  <a:pt x="164235" y="32638"/>
                </a:moveTo>
                <a:lnTo>
                  <a:pt x="164235" y="47676"/>
                </a:lnTo>
                <a:lnTo>
                  <a:pt x="162503" y="47676"/>
                </a:lnTo>
                <a:lnTo>
                  <a:pt x="162503" y="41272"/>
                </a:lnTo>
                <a:lnTo>
                  <a:pt x="161981" y="47676"/>
                </a:lnTo>
                <a:lnTo>
                  <a:pt x="160084" y="47676"/>
                </a:lnTo>
                <a:lnTo>
                  <a:pt x="159538" y="41272"/>
                </a:lnTo>
                <a:lnTo>
                  <a:pt x="159538" y="47676"/>
                </a:lnTo>
                <a:lnTo>
                  <a:pt x="157806" y="47676"/>
                </a:lnTo>
                <a:lnTo>
                  <a:pt x="157806" y="32638"/>
                </a:lnTo>
                <a:lnTo>
                  <a:pt x="160605" y="32638"/>
                </a:lnTo>
                <a:lnTo>
                  <a:pt x="161032" y="37761"/>
                </a:lnTo>
                <a:lnTo>
                  <a:pt x="161436" y="32638"/>
                </a:lnTo>
                <a:close/>
                <a:moveTo>
                  <a:pt x="171706" y="32638"/>
                </a:moveTo>
                <a:lnTo>
                  <a:pt x="171706" y="47676"/>
                </a:lnTo>
                <a:lnTo>
                  <a:pt x="169975" y="47676"/>
                </a:lnTo>
                <a:lnTo>
                  <a:pt x="169975" y="41248"/>
                </a:lnTo>
                <a:lnTo>
                  <a:pt x="169453" y="47676"/>
                </a:lnTo>
                <a:lnTo>
                  <a:pt x="167555" y="47676"/>
                </a:lnTo>
                <a:lnTo>
                  <a:pt x="167010" y="41248"/>
                </a:lnTo>
                <a:lnTo>
                  <a:pt x="167010" y="47676"/>
                </a:lnTo>
                <a:lnTo>
                  <a:pt x="165278" y="47676"/>
                </a:lnTo>
                <a:lnTo>
                  <a:pt x="165278" y="32638"/>
                </a:lnTo>
                <a:lnTo>
                  <a:pt x="168077" y="32638"/>
                </a:lnTo>
                <a:lnTo>
                  <a:pt x="168504" y="37761"/>
                </a:lnTo>
                <a:lnTo>
                  <a:pt x="168931" y="32638"/>
                </a:lnTo>
                <a:close/>
                <a:moveTo>
                  <a:pt x="59631" y="32685"/>
                </a:moveTo>
                <a:lnTo>
                  <a:pt x="59631" y="47700"/>
                </a:lnTo>
                <a:lnTo>
                  <a:pt x="57900" y="47700"/>
                </a:lnTo>
                <a:lnTo>
                  <a:pt x="57900" y="41296"/>
                </a:lnTo>
                <a:lnTo>
                  <a:pt x="57378" y="47700"/>
                </a:lnTo>
                <a:lnTo>
                  <a:pt x="55480" y="47700"/>
                </a:lnTo>
                <a:lnTo>
                  <a:pt x="54935" y="41296"/>
                </a:lnTo>
                <a:lnTo>
                  <a:pt x="54935" y="47700"/>
                </a:lnTo>
                <a:lnTo>
                  <a:pt x="53203" y="47700"/>
                </a:lnTo>
                <a:lnTo>
                  <a:pt x="53203" y="32685"/>
                </a:lnTo>
                <a:lnTo>
                  <a:pt x="56002" y="32685"/>
                </a:lnTo>
                <a:lnTo>
                  <a:pt x="56429" y="37785"/>
                </a:lnTo>
                <a:lnTo>
                  <a:pt x="56856" y="32685"/>
                </a:lnTo>
                <a:close/>
                <a:moveTo>
                  <a:pt x="67103" y="32685"/>
                </a:moveTo>
                <a:lnTo>
                  <a:pt x="67103" y="47700"/>
                </a:lnTo>
                <a:lnTo>
                  <a:pt x="65371" y="47700"/>
                </a:lnTo>
                <a:lnTo>
                  <a:pt x="65371" y="41296"/>
                </a:lnTo>
                <a:lnTo>
                  <a:pt x="64849" y="47700"/>
                </a:lnTo>
                <a:lnTo>
                  <a:pt x="62952" y="47700"/>
                </a:lnTo>
                <a:lnTo>
                  <a:pt x="62406" y="41296"/>
                </a:lnTo>
                <a:lnTo>
                  <a:pt x="62406" y="47700"/>
                </a:lnTo>
                <a:lnTo>
                  <a:pt x="60675" y="47700"/>
                </a:lnTo>
                <a:lnTo>
                  <a:pt x="60675" y="32685"/>
                </a:lnTo>
                <a:lnTo>
                  <a:pt x="63474" y="32685"/>
                </a:lnTo>
                <a:lnTo>
                  <a:pt x="63901" y="37785"/>
                </a:lnTo>
                <a:lnTo>
                  <a:pt x="64328" y="32685"/>
                </a:lnTo>
                <a:close/>
                <a:moveTo>
                  <a:pt x="74574" y="32685"/>
                </a:moveTo>
                <a:lnTo>
                  <a:pt x="74574" y="47700"/>
                </a:lnTo>
                <a:lnTo>
                  <a:pt x="72843" y="47700"/>
                </a:lnTo>
                <a:lnTo>
                  <a:pt x="72843" y="41296"/>
                </a:lnTo>
                <a:lnTo>
                  <a:pt x="72321" y="47700"/>
                </a:lnTo>
                <a:lnTo>
                  <a:pt x="70423" y="47700"/>
                </a:lnTo>
                <a:lnTo>
                  <a:pt x="69878" y="41296"/>
                </a:lnTo>
                <a:lnTo>
                  <a:pt x="69878" y="47700"/>
                </a:lnTo>
                <a:lnTo>
                  <a:pt x="68146" y="47700"/>
                </a:lnTo>
                <a:lnTo>
                  <a:pt x="68146" y="32685"/>
                </a:lnTo>
                <a:lnTo>
                  <a:pt x="70945" y="32685"/>
                </a:lnTo>
                <a:lnTo>
                  <a:pt x="71372" y="37785"/>
                </a:lnTo>
                <a:lnTo>
                  <a:pt x="71776" y="32685"/>
                </a:lnTo>
                <a:close/>
                <a:moveTo>
                  <a:pt x="82046" y="32685"/>
                </a:moveTo>
                <a:lnTo>
                  <a:pt x="82046" y="47700"/>
                </a:lnTo>
                <a:lnTo>
                  <a:pt x="80315" y="47700"/>
                </a:lnTo>
                <a:lnTo>
                  <a:pt x="80315" y="41296"/>
                </a:lnTo>
                <a:lnTo>
                  <a:pt x="79793" y="47700"/>
                </a:lnTo>
                <a:lnTo>
                  <a:pt x="77895" y="47700"/>
                </a:lnTo>
                <a:lnTo>
                  <a:pt x="77350" y="41296"/>
                </a:lnTo>
                <a:lnTo>
                  <a:pt x="77350" y="47700"/>
                </a:lnTo>
                <a:lnTo>
                  <a:pt x="75618" y="47700"/>
                </a:lnTo>
                <a:lnTo>
                  <a:pt x="75618" y="32685"/>
                </a:lnTo>
                <a:lnTo>
                  <a:pt x="78417" y="32685"/>
                </a:lnTo>
                <a:lnTo>
                  <a:pt x="78844" y="37785"/>
                </a:lnTo>
                <a:lnTo>
                  <a:pt x="79271" y="32685"/>
                </a:lnTo>
                <a:close/>
                <a:moveTo>
                  <a:pt x="89541" y="32685"/>
                </a:moveTo>
                <a:lnTo>
                  <a:pt x="89541" y="47700"/>
                </a:lnTo>
                <a:lnTo>
                  <a:pt x="87786" y="47700"/>
                </a:lnTo>
                <a:lnTo>
                  <a:pt x="87786" y="41296"/>
                </a:lnTo>
                <a:lnTo>
                  <a:pt x="87264" y="47700"/>
                </a:lnTo>
                <a:lnTo>
                  <a:pt x="85367" y="47700"/>
                </a:lnTo>
                <a:lnTo>
                  <a:pt x="84821" y="41296"/>
                </a:lnTo>
                <a:lnTo>
                  <a:pt x="84821" y="47700"/>
                </a:lnTo>
                <a:lnTo>
                  <a:pt x="83090" y="47700"/>
                </a:lnTo>
                <a:lnTo>
                  <a:pt x="83090" y="32685"/>
                </a:lnTo>
                <a:lnTo>
                  <a:pt x="85889" y="32685"/>
                </a:lnTo>
                <a:lnTo>
                  <a:pt x="86316" y="37785"/>
                </a:lnTo>
                <a:lnTo>
                  <a:pt x="86743" y="32685"/>
                </a:lnTo>
                <a:close/>
                <a:moveTo>
                  <a:pt x="96989" y="32662"/>
                </a:moveTo>
                <a:lnTo>
                  <a:pt x="96989" y="47700"/>
                </a:lnTo>
                <a:lnTo>
                  <a:pt x="95258" y="47700"/>
                </a:lnTo>
                <a:lnTo>
                  <a:pt x="95258" y="41296"/>
                </a:lnTo>
                <a:lnTo>
                  <a:pt x="94736" y="47700"/>
                </a:lnTo>
                <a:lnTo>
                  <a:pt x="92839" y="47700"/>
                </a:lnTo>
                <a:lnTo>
                  <a:pt x="92293" y="41296"/>
                </a:lnTo>
                <a:lnTo>
                  <a:pt x="92293" y="47700"/>
                </a:lnTo>
                <a:lnTo>
                  <a:pt x="90561" y="47700"/>
                </a:lnTo>
                <a:lnTo>
                  <a:pt x="90561" y="32662"/>
                </a:lnTo>
                <a:lnTo>
                  <a:pt x="93360" y="32662"/>
                </a:lnTo>
                <a:lnTo>
                  <a:pt x="93787" y="37785"/>
                </a:lnTo>
                <a:lnTo>
                  <a:pt x="94214" y="32662"/>
                </a:lnTo>
                <a:close/>
                <a:moveTo>
                  <a:pt x="104461" y="32662"/>
                </a:moveTo>
                <a:lnTo>
                  <a:pt x="104461" y="47700"/>
                </a:lnTo>
                <a:lnTo>
                  <a:pt x="102730" y="47700"/>
                </a:lnTo>
                <a:lnTo>
                  <a:pt x="102730" y="41296"/>
                </a:lnTo>
                <a:lnTo>
                  <a:pt x="102208" y="47700"/>
                </a:lnTo>
                <a:lnTo>
                  <a:pt x="100310" y="47700"/>
                </a:lnTo>
                <a:lnTo>
                  <a:pt x="99765" y="41296"/>
                </a:lnTo>
                <a:lnTo>
                  <a:pt x="99765" y="47700"/>
                </a:lnTo>
                <a:lnTo>
                  <a:pt x="98033" y="47700"/>
                </a:lnTo>
                <a:lnTo>
                  <a:pt x="98033" y="32662"/>
                </a:lnTo>
                <a:lnTo>
                  <a:pt x="100832" y="32662"/>
                </a:lnTo>
                <a:lnTo>
                  <a:pt x="101259" y="37785"/>
                </a:lnTo>
                <a:lnTo>
                  <a:pt x="101686" y="32662"/>
                </a:lnTo>
                <a:close/>
                <a:moveTo>
                  <a:pt x="111957" y="32662"/>
                </a:moveTo>
                <a:lnTo>
                  <a:pt x="111957" y="47700"/>
                </a:lnTo>
                <a:lnTo>
                  <a:pt x="110201" y="47700"/>
                </a:lnTo>
                <a:lnTo>
                  <a:pt x="110201" y="41272"/>
                </a:lnTo>
                <a:lnTo>
                  <a:pt x="109679" y="47700"/>
                </a:lnTo>
                <a:lnTo>
                  <a:pt x="107782" y="47700"/>
                </a:lnTo>
                <a:lnTo>
                  <a:pt x="107236" y="41272"/>
                </a:lnTo>
                <a:lnTo>
                  <a:pt x="107236" y="47700"/>
                </a:lnTo>
                <a:lnTo>
                  <a:pt x="105505" y="47700"/>
                </a:lnTo>
                <a:lnTo>
                  <a:pt x="105505" y="32662"/>
                </a:lnTo>
                <a:lnTo>
                  <a:pt x="108304" y="32662"/>
                </a:lnTo>
                <a:lnTo>
                  <a:pt x="108731" y="37785"/>
                </a:lnTo>
                <a:lnTo>
                  <a:pt x="109158" y="32662"/>
                </a:lnTo>
                <a:close/>
                <a:moveTo>
                  <a:pt x="14801" y="32709"/>
                </a:moveTo>
                <a:lnTo>
                  <a:pt x="14801" y="47724"/>
                </a:lnTo>
                <a:lnTo>
                  <a:pt x="13069" y="47724"/>
                </a:lnTo>
                <a:lnTo>
                  <a:pt x="13069" y="41319"/>
                </a:lnTo>
                <a:lnTo>
                  <a:pt x="12548" y="47724"/>
                </a:lnTo>
                <a:lnTo>
                  <a:pt x="10650" y="47724"/>
                </a:lnTo>
                <a:lnTo>
                  <a:pt x="10105" y="41319"/>
                </a:lnTo>
                <a:lnTo>
                  <a:pt x="10105" y="47724"/>
                </a:lnTo>
                <a:lnTo>
                  <a:pt x="8373" y="47724"/>
                </a:lnTo>
                <a:lnTo>
                  <a:pt x="8373" y="32709"/>
                </a:lnTo>
                <a:lnTo>
                  <a:pt x="11172" y="32709"/>
                </a:lnTo>
                <a:lnTo>
                  <a:pt x="11599" y="37809"/>
                </a:lnTo>
                <a:lnTo>
                  <a:pt x="12026" y="32709"/>
                </a:lnTo>
                <a:close/>
                <a:moveTo>
                  <a:pt x="22296" y="32709"/>
                </a:moveTo>
                <a:lnTo>
                  <a:pt x="22296" y="47724"/>
                </a:lnTo>
                <a:lnTo>
                  <a:pt x="20541" y="47724"/>
                </a:lnTo>
                <a:lnTo>
                  <a:pt x="20541" y="41319"/>
                </a:lnTo>
                <a:lnTo>
                  <a:pt x="20019" y="47724"/>
                </a:lnTo>
                <a:lnTo>
                  <a:pt x="18122" y="47724"/>
                </a:lnTo>
                <a:lnTo>
                  <a:pt x="17600" y="41319"/>
                </a:lnTo>
                <a:lnTo>
                  <a:pt x="17600" y="47724"/>
                </a:lnTo>
                <a:lnTo>
                  <a:pt x="15868" y="47724"/>
                </a:lnTo>
                <a:lnTo>
                  <a:pt x="15868" y="32709"/>
                </a:lnTo>
                <a:lnTo>
                  <a:pt x="18644" y="32709"/>
                </a:lnTo>
                <a:lnTo>
                  <a:pt x="19071" y="37809"/>
                </a:lnTo>
                <a:lnTo>
                  <a:pt x="19498" y="32709"/>
                </a:lnTo>
                <a:close/>
                <a:moveTo>
                  <a:pt x="29768" y="32709"/>
                </a:moveTo>
                <a:lnTo>
                  <a:pt x="29768" y="47724"/>
                </a:lnTo>
                <a:lnTo>
                  <a:pt x="28013" y="47724"/>
                </a:lnTo>
                <a:lnTo>
                  <a:pt x="28013" y="41319"/>
                </a:lnTo>
                <a:lnTo>
                  <a:pt x="27491" y="47724"/>
                </a:lnTo>
                <a:lnTo>
                  <a:pt x="25593" y="47724"/>
                </a:lnTo>
                <a:lnTo>
                  <a:pt x="25072" y="41319"/>
                </a:lnTo>
                <a:lnTo>
                  <a:pt x="25072" y="47724"/>
                </a:lnTo>
                <a:lnTo>
                  <a:pt x="23340" y="47724"/>
                </a:lnTo>
                <a:lnTo>
                  <a:pt x="23340" y="32709"/>
                </a:lnTo>
                <a:lnTo>
                  <a:pt x="26115" y="32709"/>
                </a:lnTo>
                <a:lnTo>
                  <a:pt x="26542" y="37809"/>
                </a:lnTo>
                <a:lnTo>
                  <a:pt x="26969" y="32709"/>
                </a:lnTo>
                <a:close/>
                <a:moveTo>
                  <a:pt x="37216" y="32685"/>
                </a:moveTo>
                <a:lnTo>
                  <a:pt x="37216" y="47724"/>
                </a:lnTo>
                <a:lnTo>
                  <a:pt x="35485" y="47724"/>
                </a:lnTo>
                <a:lnTo>
                  <a:pt x="35485" y="41319"/>
                </a:lnTo>
                <a:lnTo>
                  <a:pt x="34963" y="47724"/>
                </a:lnTo>
                <a:lnTo>
                  <a:pt x="33065" y="47724"/>
                </a:lnTo>
                <a:lnTo>
                  <a:pt x="32543" y="41319"/>
                </a:lnTo>
                <a:lnTo>
                  <a:pt x="32543" y="47724"/>
                </a:lnTo>
                <a:lnTo>
                  <a:pt x="30812" y="47724"/>
                </a:lnTo>
                <a:lnTo>
                  <a:pt x="30812" y="32685"/>
                </a:lnTo>
                <a:lnTo>
                  <a:pt x="33587" y="32685"/>
                </a:lnTo>
                <a:lnTo>
                  <a:pt x="34014" y="37809"/>
                </a:lnTo>
                <a:lnTo>
                  <a:pt x="34417" y="32685"/>
                </a:lnTo>
                <a:close/>
                <a:moveTo>
                  <a:pt x="44711" y="32685"/>
                </a:moveTo>
                <a:lnTo>
                  <a:pt x="44711" y="47724"/>
                </a:lnTo>
                <a:lnTo>
                  <a:pt x="42956" y="47724"/>
                </a:lnTo>
                <a:lnTo>
                  <a:pt x="42956" y="41319"/>
                </a:lnTo>
                <a:lnTo>
                  <a:pt x="42434" y="47724"/>
                </a:lnTo>
                <a:lnTo>
                  <a:pt x="40537" y="47724"/>
                </a:lnTo>
                <a:lnTo>
                  <a:pt x="39991" y="41319"/>
                </a:lnTo>
                <a:lnTo>
                  <a:pt x="39991" y="47724"/>
                </a:lnTo>
                <a:lnTo>
                  <a:pt x="38260" y="47724"/>
                </a:lnTo>
                <a:lnTo>
                  <a:pt x="38260" y="32685"/>
                </a:lnTo>
                <a:lnTo>
                  <a:pt x="41059" y="32685"/>
                </a:lnTo>
                <a:lnTo>
                  <a:pt x="41486" y="37809"/>
                </a:lnTo>
                <a:lnTo>
                  <a:pt x="41913" y="32685"/>
                </a:lnTo>
                <a:close/>
                <a:moveTo>
                  <a:pt x="52159" y="32685"/>
                </a:moveTo>
                <a:lnTo>
                  <a:pt x="52159" y="47724"/>
                </a:lnTo>
                <a:lnTo>
                  <a:pt x="50428" y="47724"/>
                </a:lnTo>
                <a:lnTo>
                  <a:pt x="50428" y="41296"/>
                </a:lnTo>
                <a:lnTo>
                  <a:pt x="49906" y="47724"/>
                </a:lnTo>
                <a:lnTo>
                  <a:pt x="48008" y="47724"/>
                </a:lnTo>
                <a:lnTo>
                  <a:pt x="47463" y="41296"/>
                </a:lnTo>
                <a:lnTo>
                  <a:pt x="47463" y="47724"/>
                </a:lnTo>
                <a:lnTo>
                  <a:pt x="45731" y="47724"/>
                </a:lnTo>
                <a:lnTo>
                  <a:pt x="45731" y="32685"/>
                </a:lnTo>
                <a:lnTo>
                  <a:pt x="48530" y="32685"/>
                </a:lnTo>
                <a:lnTo>
                  <a:pt x="48957" y="37809"/>
                </a:lnTo>
                <a:lnTo>
                  <a:pt x="49384" y="32685"/>
                </a:lnTo>
                <a:close/>
                <a:moveTo>
                  <a:pt x="7329" y="32709"/>
                </a:moveTo>
                <a:lnTo>
                  <a:pt x="7329" y="47747"/>
                </a:lnTo>
                <a:lnTo>
                  <a:pt x="5598" y="47747"/>
                </a:lnTo>
                <a:lnTo>
                  <a:pt x="5598" y="41319"/>
                </a:lnTo>
                <a:lnTo>
                  <a:pt x="5076" y="47747"/>
                </a:lnTo>
                <a:lnTo>
                  <a:pt x="3178" y="47747"/>
                </a:lnTo>
                <a:lnTo>
                  <a:pt x="2657" y="41319"/>
                </a:lnTo>
                <a:lnTo>
                  <a:pt x="2657" y="47747"/>
                </a:lnTo>
                <a:lnTo>
                  <a:pt x="925" y="47747"/>
                </a:lnTo>
                <a:lnTo>
                  <a:pt x="925" y="32709"/>
                </a:lnTo>
                <a:lnTo>
                  <a:pt x="3700" y="32709"/>
                </a:lnTo>
                <a:lnTo>
                  <a:pt x="4127" y="37833"/>
                </a:lnTo>
                <a:lnTo>
                  <a:pt x="4554" y="32709"/>
                </a:lnTo>
                <a:close/>
                <a:moveTo>
                  <a:pt x="261366" y="48459"/>
                </a:moveTo>
                <a:lnTo>
                  <a:pt x="261366" y="63473"/>
                </a:lnTo>
                <a:lnTo>
                  <a:pt x="259635" y="63473"/>
                </a:lnTo>
                <a:lnTo>
                  <a:pt x="259635" y="57069"/>
                </a:lnTo>
                <a:lnTo>
                  <a:pt x="259113" y="63473"/>
                </a:lnTo>
                <a:lnTo>
                  <a:pt x="257215" y="63473"/>
                </a:lnTo>
                <a:lnTo>
                  <a:pt x="256670" y="57069"/>
                </a:lnTo>
                <a:lnTo>
                  <a:pt x="256670" y="63473"/>
                </a:lnTo>
                <a:lnTo>
                  <a:pt x="254938" y="63473"/>
                </a:lnTo>
                <a:lnTo>
                  <a:pt x="254938" y="48459"/>
                </a:lnTo>
                <a:lnTo>
                  <a:pt x="257737" y="48459"/>
                </a:lnTo>
                <a:lnTo>
                  <a:pt x="258164" y="53559"/>
                </a:lnTo>
                <a:lnTo>
                  <a:pt x="258567" y="48459"/>
                </a:lnTo>
                <a:close/>
                <a:moveTo>
                  <a:pt x="268838" y="48459"/>
                </a:moveTo>
                <a:lnTo>
                  <a:pt x="268838" y="63473"/>
                </a:lnTo>
                <a:lnTo>
                  <a:pt x="267106" y="63473"/>
                </a:lnTo>
                <a:lnTo>
                  <a:pt x="267106" y="57069"/>
                </a:lnTo>
                <a:lnTo>
                  <a:pt x="266585" y="63473"/>
                </a:lnTo>
                <a:lnTo>
                  <a:pt x="264687" y="63473"/>
                </a:lnTo>
                <a:lnTo>
                  <a:pt x="264141" y="57069"/>
                </a:lnTo>
                <a:lnTo>
                  <a:pt x="264141" y="63473"/>
                </a:lnTo>
                <a:lnTo>
                  <a:pt x="262410" y="63473"/>
                </a:lnTo>
                <a:lnTo>
                  <a:pt x="262410" y="48459"/>
                </a:lnTo>
                <a:lnTo>
                  <a:pt x="265209" y="48459"/>
                </a:lnTo>
                <a:lnTo>
                  <a:pt x="265636" y="53559"/>
                </a:lnTo>
                <a:lnTo>
                  <a:pt x="266063" y="48459"/>
                </a:lnTo>
                <a:close/>
                <a:moveTo>
                  <a:pt x="276310" y="48459"/>
                </a:moveTo>
                <a:lnTo>
                  <a:pt x="276310" y="63473"/>
                </a:lnTo>
                <a:lnTo>
                  <a:pt x="274578" y="63473"/>
                </a:lnTo>
                <a:lnTo>
                  <a:pt x="274578" y="57069"/>
                </a:lnTo>
                <a:lnTo>
                  <a:pt x="274056" y="63473"/>
                </a:lnTo>
                <a:lnTo>
                  <a:pt x="272159" y="63473"/>
                </a:lnTo>
                <a:lnTo>
                  <a:pt x="271613" y="57069"/>
                </a:lnTo>
                <a:lnTo>
                  <a:pt x="271613" y="63473"/>
                </a:lnTo>
                <a:lnTo>
                  <a:pt x="269882" y="63473"/>
                </a:lnTo>
                <a:lnTo>
                  <a:pt x="269882" y="48459"/>
                </a:lnTo>
                <a:lnTo>
                  <a:pt x="272681" y="48459"/>
                </a:lnTo>
                <a:lnTo>
                  <a:pt x="273107" y="53559"/>
                </a:lnTo>
                <a:lnTo>
                  <a:pt x="273534" y="48459"/>
                </a:lnTo>
                <a:close/>
                <a:moveTo>
                  <a:pt x="283781" y="48459"/>
                </a:moveTo>
                <a:lnTo>
                  <a:pt x="283781" y="63473"/>
                </a:lnTo>
                <a:lnTo>
                  <a:pt x="282050" y="63473"/>
                </a:lnTo>
                <a:lnTo>
                  <a:pt x="282050" y="57069"/>
                </a:lnTo>
                <a:lnTo>
                  <a:pt x="281528" y="63473"/>
                </a:lnTo>
                <a:lnTo>
                  <a:pt x="279630" y="63473"/>
                </a:lnTo>
                <a:lnTo>
                  <a:pt x="279085" y="57069"/>
                </a:lnTo>
                <a:lnTo>
                  <a:pt x="279085" y="63473"/>
                </a:lnTo>
                <a:lnTo>
                  <a:pt x="277353" y="63473"/>
                </a:lnTo>
                <a:lnTo>
                  <a:pt x="277353" y="48459"/>
                </a:lnTo>
                <a:lnTo>
                  <a:pt x="280152" y="48459"/>
                </a:lnTo>
                <a:lnTo>
                  <a:pt x="280579" y="53559"/>
                </a:lnTo>
                <a:lnTo>
                  <a:pt x="281006" y="48459"/>
                </a:lnTo>
                <a:close/>
                <a:moveTo>
                  <a:pt x="201593" y="48483"/>
                </a:moveTo>
                <a:lnTo>
                  <a:pt x="201593" y="63497"/>
                </a:lnTo>
                <a:lnTo>
                  <a:pt x="199861" y="63497"/>
                </a:lnTo>
                <a:lnTo>
                  <a:pt x="199861" y="57093"/>
                </a:lnTo>
                <a:lnTo>
                  <a:pt x="199340" y="63497"/>
                </a:lnTo>
                <a:lnTo>
                  <a:pt x="197442" y="63497"/>
                </a:lnTo>
                <a:lnTo>
                  <a:pt x="196896" y="57093"/>
                </a:lnTo>
                <a:lnTo>
                  <a:pt x="196896" y="63497"/>
                </a:lnTo>
                <a:lnTo>
                  <a:pt x="195165" y="63497"/>
                </a:lnTo>
                <a:lnTo>
                  <a:pt x="195165" y="48483"/>
                </a:lnTo>
                <a:lnTo>
                  <a:pt x="197964" y="48483"/>
                </a:lnTo>
                <a:lnTo>
                  <a:pt x="198391" y="53582"/>
                </a:lnTo>
                <a:lnTo>
                  <a:pt x="198794" y="48483"/>
                </a:lnTo>
                <a:close/>
                <a:moveTo>
                  <a:pt x="209065" y="48483"/>
                </a:moveTo>
                <a:lnTo>
                  <a:pt x="209065" y="63497"/>
                </a:lnTo>
                <a:lnTo>
                  <a:pt x="207333" y="63497"/>
                </a:lnTo>
                <a:lnTo>
                  <a:pt x="207333" y="57093"/>
                </a:lnTo>
                <a:lnTo>
                  <a:pt x="206811" y="63497"/>
                </a:lnTo>
                <a:lnTo>
                  <a:pt x="204914" y="63497"/>
                </a:lnTo>
                <a:lnTo>
                  <a:pt x="204368" y="57093"/>
                </a:lnTo>
                <a:lnTo>
                  <a:pt x="204368" y="63497"/>
                </a:lnTo>
                <a:lnTo>
                  <a:pt x="202637" y="63497"/>
                </a:lnTo>
                <a:lnTo>
                  <a:pt x="202637" y="48483"/>
                </a:lnTo>
                <a:lnTo>
                  <a:pt x="205435" y="48483"/>
                </a:lnTo>
                <a:lnTo>
                  <a:pt x="205862" y="53582"/>
                </a:lnTo>
                <a:lnTo>
                  <a:pt x="206289" y="48483"/>
                </a:lnTo>
                <a:close/>
                <a:moveTo>
                  <a:pt x="216536" y="48483"/>
                </a:moveTo>
                <a:lnTo>
                  <a:pt x="216536" y="63497"/>
                </a:lnTo>
                <a:lnTo>
                  <a:pt x="214805" y="63497"/>
                </a:lnTo>
                <a:lnTo>
                  <a:pt x="214805" y="57093"/>
                </a:lnTo>
                <a:lnTo>
                  <a:pt x="214283" y="63497"/>
                </a:lnTo>
                <a:lnTo>
                  <a:pt x="212385" y="63497"/>
                </a:lnTo>
                <a:lnTo>
                  <a:pt x="211840" y="57093"/>
                </a:lnTo>
                <a:lnTo>
                  <a:pt x="211840" y="63497"/>
                </a:lnTo>
                <a:lnTo>
                  <a:pt x="210108" y="63497"/>
                </a:lnTo>
                <a:lnTo>
                  <a:pt x="210108" y="48483"/>
                </a:lnTo>
                <a:lnTo>
                  <a:pt x="212907" y="48483"/>
                </a:lnTo>
                <a:lnTo>
                  <a:pt x="213334" y="53582"/>
                </a:lnTo>
                <a:lnTo>
                  <a:pt x="213737" y="48483"/>
                </a:lnTo>
                <a:close/>
                <a:moveTo>
                  <a:pt x="224008" y="48483"/>
                </a:moveTo>
                <a:lnTo>
                  <a:pt x="224008" y="63497"/>
                </a:lnTo>
                <a:lnTo>
                  <a:pt x="222276" y="63497"/>
                </a:lnTo>
                <a:lnTo>
                  <a:pt x="222276" y="57093"/>
                </a:lnTo>
                <a:lnTo>
                  <a:pt x="221755" y="63497"/>
                </a:lnTo>
                <a:lnTo>
                  <a:pt x="219857" y="63497"/>
                </a:lnTo>
                <a:lnTo>
                  <a:pt x="219311" y="57093"/>
                </a:lnTo>
                <a:lnTo>
                  <a:pt x="219311" y="63497"/>
                </a:lnTo>
                <a:lnTo>
                  <a:pt x="217580" y="63497"/>
                </a:lnTo>
                <a:lnTo>
                  <a:pt x="217580" y="48483"/>
                </a:lnTo>
                <a:lnTo>
                  <a:pt x="220379" y="48483"/>
                </a:lnTo>
                <a:lnTo>
                  <a:pt x="220806" y="53582"/>
                </a:lnTo>
                <a:lnTo>
                  <a:pt x="221233" y="48483"/>
                </a:lnTo>
                <a:close/>
                <a:moveTo>
                  <a:pt x="231480" y="48483"/>
                </a:moveTo>
                <a:lnTo>
                  <a:pt x="231480" y="63497"/>
                </a:lnTo>
                <a:lnTo>
                  <a:pt x="229748" y="63497"/>
                </a:lnTo>
                <a:lnTo>
                  <a:pt x="229748" y="57093"/>
                </a:lnTo>
                <a:lnTo>
                  <a:pt x="229226" y="63497"/>
                </a:lnTo>
                <a:lnTo>
                  <a:pt x="227329" y="63497"/>
                </a:lnTo>
                <a:lnTo>
                  <a:pt x="226783" y="57093"/>
                </a:lnTo>
                <a:lnTo>
                  <a:pt x="226783" y="63497"/>
                </a:lnTo>
                <a:lnTo>
                  <a:pt x="225052" y="63497"/>
                </a:lnTo>
                <a:lnTo>
                  <a:pt x="225052" y="48483"/>
                </a:lnTo>
                <a:lnTo>
                  <a:pt x="227850" y="48483"/>
                </a:lnTo>
                <a:lnTo>
                  <a:pt x="228277" y="53582"/>
                </a:lnTo>
                <a:lnTo>
                  <a:pt x="228681" y="48483"/>
                </a:lnTo>
                <a:close/>
                <a:moveTo>
                  <a:pt x="238951" y="48459"/>
                </a:moveTo>
                <a:lnTo>
                  <a:pt x="238951" y="63497"/>
                </a:lnTo>
                <a:lnTo>
                  <a:pt x="237220" y="63497"/>
                </a:lnTo>
                <a:lnTo>
                  <a:pt x="237220" y="57093"/>
                </a:lnTo>
                <a:lnTo>
                  <a:pt x="236698" y="63497"/>
                </a:lnTo>
                <a:lnTo>
                  <a:pt x="234800" y="63497"/>
                </a:lnTo>
                <a:lnTo>
                  <a:pt x="234255" y="57093"/>
                </a:lnTo>
                <a:lnTo>
                  <a:pt x="234255" y="63497"/>
                </a:lnTo>
                <a:lnTo>
                  <a:pt x="232523" y="63497"/>
                </a:lnTo>
                <a:lnTo>
                  <a:pt x="232523" y="48459"/>
                </a:lnTo>
                <a:lnTo>
                  <a:pt x="235322" y="48459"/>
                </a:lnTo>
                <a:lnTo>
                  <a:pt x="235749" y="53582"/>
                </a:lnTo>
                <a:lnTo>
                  <a:pt x="236176" y="48459"/>
                </a:lnTo>
                <a:close/>
                <a:moveTo>
                  <a:pt x="246423" y="48459"/>
                </a:moveTo>
                <a:lnTo>
                  <a:pt x="246423" y="63497"/>
                </a:lnTo>
                <a:lnTo>
                  <a:pt x="244691" y="63497"/>
                </a:lnTo>
                <a:lnTo>
                  <a:pt x="244691" y="57093"/>
                </a:lnTo>
                <a:lnTo>
                  <a:pt x="244170" y="63497"/>
                </a:lnTo>
                <a:lnTo>
                  <a:pt x="242272" y="63497"/>
                </a:lnTo>
                <a:lnTo>
                  <a:pt x="241726" y="57093"/>
                </a:lnTo>
                <a:lnTo>
                  <a:pt x="241726" y="63497"/>
                </a:lnTo>
                <a:lnTo>
                  <a:pt x="239995" y="63497"/>
                </a:lnTo>
                <a:lnTo>
                  <a:pt x="239995" y="48459"/>
                </a:lnTo>
                <a:lnTo>
                  <a:pt x="242794" y="48459"/>
                </a:lnTo>
                <a:lnTo>
                  <a:pt x="243221" y="53582"/>
                </a:lnTo>
                <a:lnTo>
                  <a:pt x="243624" y="48459"/>
                </a:lnTo>
                <a:close/>
                <a:moveTo>
                  <a:pt x="253895" y="48459"/>
                </a:moveTo>
                <a:lnTo>
                  <a:pt x="253895" y="63497"/>
                </a:lnTo>
                <a:lnTo>
                  <a:pt x="252163" y="63497"/>
                </a:lnTo>
                <a:lnTo>
                  <a:pt x="252163" y="57069"/>
                </a:lnTo>
                <a:lnTo>
                  <a:pt x="251641" y="63497"/>
                </a:lnTo>
                <a:lnTo>
                  <a:pt x="249744" y="63497"/>
                </a:lnTo>
                <a:lnTo>
                  <a:pt x="249198" y="57069"/>
                </a:lnTo>
                <a:lnTo>
                  <a:pt x="249198" y="63497"/>
                </a:lnTo>
                <a:lnTo>
                  <a:pt x="247467" y="63497"/>
                </a:lnTo>
                <a:lnTo>
                  <a:pt x="247467" y="48459"/>
                </a:lnTo>
                <a:lnTo>
                  <a:pt x="250265" y="48459"/>
                </a:lnTo>
                <a:lnTo>
                  <a:pt x="250692" y="53582"/>
                </a:lnTo>
                <a:lnTo>
                  <a:pt x="251119" y="48459"/>
                </a:lnTo>
                <a:close/>
                <a:moveTo>
                  <a:pt x="141819" y="48506"/>
                </a:moveTo>
                <a:lnTo>
                  <a:pt x="141819" y="63521"/>
                </a:lnTo>
                <a:lnTo>
                  <a:pt x="140088" y="63521"/>
                </a:lnTo>
                <a:lnTo>
                  <a:pt x="140088" y="57116"/>
                </a:lnTo>
                <a:lnTo>
                  <a:pt x="139566" y="63521"/>
                </a:lnTo>
                <a:lnTo>
                  <a:pt x="137669" y="63521"/>
                </a:lnTo>
                <a:lnTo>
                  <a:pt x="137123" y="57116"/>
                </a:lnTo>
                <a:lnTo>
                  <a:pt x="137123" y="63521"/>
                </a:lnTo>
                <a:lnTo>
                  <a:pt x="135391" y="63521"/>
                </a:lnTo>
                <a:lnTo>
                  <a:pt x="135391" y="48506"/>
                </a:lnTo>
                <a:lnTo>
                  <a:pt x="138190" y="48506"/>
                </a:lnTo>
                <a:lnTo>
                  <a:pt x="138617" y="53606"/>
                </a:lnTo>
                <a:lnTo>
                  <a:pt x="139044" y="48506"/>
                </a:lnTo>
                <a:close/>
                <a:moveTo>
                  <a:pt x="149291" y="48506"/>
                </a:moveTo>
                <a:lnTo>
                  <a:pt x="149291" y="63521"/>
                </a:lnTo>
                <a:lnTo>
                  <a:pt x="147560" y="63521"/>
                </a:lnTo>
                <a:lnTo>
                  <a:pt x="147560" y="57116"/>
                </a:lnTo>
                <a:lnTo>
                  <a:pt x="147038" y="63521"/>
                </a:lnTo>
                <a:lnTo>
                  <a:pt x="145140" y="63521"/>
                </a:lnTo>
                <a:lnTo>
                  <a:pt x="144595" y="57116"/>
                </a:lnTo>
                <a:lnTo>
                  <a:pt x="144595" y="63521"/>
                </a:lnTo>
                <a:lnTo>
                  <a:pt x="142863" y="63521"/>
                </a:lnTo>
                <a:lnTo>
                  <a:pt x="142863" y="48506"/>
                </a:lnTo>
                <a:lnTo>
                  <a:pt x="145662" y="48506"/>
                </a:lnTo>
                <a:lnTo>
                  <a:pt x="146089" y="53606"/>
                </a:lnTo>
                <a:lnTo>
                  <a:pt x="146516" y="48506"/>
                </a:lnTo>
                <a:close/>
                <a:moveTo>
                  <a:pt x="156763" y="48506"/>
                </a:moveTo>
                <a:lnTo>
                  <a:pt x="156763" y="63521"/>
                </a:lnTo>
                <a:lnTo>
                  <a:pt x="155031" y="63521"/>
                </a:lnTo>
                <a:lnTo>
                  <a:pt x="155031" y="57116"/>
                </a:lnTo>
                <a:lnTo>
                  <a:pt x="154509" y="63521"/>
                </a:lnTo>
                <a:lnTo>
                  <a:pt x="152612" y="63521"/>
                </a:lnTo>
                <a:lnTo>
                  <a:pt x="152066" y="57116"/>
                </a:lnTo>
                <a:lnTo>
                  <a:pt x="152066" y="63521"/>
                </a:lnTo>
                <a:lnTo>
                  <a:pt x="150335" y="63521"/>
                </a:lnTo>
                <a:lnTo>
                  <a:pt x="150335" y="48506"/>
                </a:lnTo>
                <a:lnTo>
                  <a:pt x="153134" y="48506"/>
                </a:lnTo>
                <a:lnTo>
                  <a:pt x="153561" y="53606"/>
                </a:lnTo>
                <a:lnTo>
                  <a:pt x="153988" y="48506"/>
                </a:lnTo>
                <a:close/>
                <a:moveTo>
                  <a:pt x="164235" y="48506"/>
                </a:moveTo>
                <a:lnTo>
                  <a:pt x="164235" y="63521"/>
                </a:lnTo>
                <a:lnTo>
                  <a:pt x="162503" y="63521"/>
                </a:lnTo>
                <a:lnTo>
                  <a:pt x="162503" y="57116"/>
                </a:lnTo>
                <a:lnTo>
                  <a:pt x="161981" y="63521"/>
                </a:lnTo>
                <a:lnTo>
                  <a:pt x="160084" y="63521"/>
                </a:lnTo>
                <a:lnTo>
                  <a:pt x="159538" y="57116"/>
                </a:lnTo>
                <a:lnTo>
                  <a:pt x="159538" y="63521"/>
                </a:lnTo>
                <a:lnTo>
                  <a:pt x="157806" y="63521"/>
                </a:lnTo>
                <a:lnTo>
                  <a:pt x="157806" y="48506"/>
                </a:lnTo>
                <a:lnTo>
                  <a:pt x="160605" y="48506"/>
                </a:lnTo>
                <a:lnTo>
                  <a:pt x="161032" y="53606"/>
                </a:lnTo>
                <a:lnTo>
                  <a:pt x="161436" y="48506"/>
                </a:lnTo>
                <a:close/>
                <a:moveTo>
                  <a:pt x="171706" y="48506"/>
                </a:moveTo>
                <a:lnTo>
                  <a:pt x="171706" y="63521"/>
                </a:lnTo>
                <a:lnTo>
                  <a:pt x="169975" y="63521"/>
                </a:lnTo>
                <a:lnTo>
                  <a:pt x="169975" y="57116"/>
                </a:lnTo>
                <a:lnTo>
                  <a:pt x="169453" y="63521"/>
                </a:lnTo>
                <a:lnTo>
                  <a:pt x="167555" y="63521"/>
                </a:lnTo>
                <a:lnTo>
                  <a:pt x="167010" y="57116"/>
                </a:lnTo>
                <a:lnTo>
                  <a:pt x="167010" y="63521"/>
                </a:lnTo>
                <a:lnTo>
                  <a:pt x="165278" y="63521"/>
                </a:lnTo>
                <a:lnTo>
                  <a:pt x="165278" y="48506"/>
                </a:lnTo>
                <a:lnTo>
                  <a:pt x="168077" y="48506"/>
                </a:lnTo>
                <a:lnTo>
                  <a:pt x="168504" y="53606"/>
                </a:lnTo>
                <a:lnTo>
                  <a:pt x="168931" y="48506"/>
                </a:lnTo>
                <a:close/>
                <a:moveTo>
                  <a:pt x="179178" y="48483"/>
                </a:moveTo>
                <a:lnTo>
                  <a:pt x="179178" y="63521"/>
                </a:lnTo>
                <a:lnTo>
                  <a:pt x="177446" y="63521"/>
                </a:lnTo>
                <a:lnTo>
                  <a:pt x="177446" y="57116"/>
                </a:lnTo>
                <a:lnTo>
                  <a:pt x="176924" y="63521"/>
                </a:lnTo>
                <a:lnTo>
                  <a:pt x="175027" y="63521"/>
                </a:lnTo>
                <a:lnTo>
                  <a:pt x="174481" y="57116"/>
                </a:lnTo>
                <a:lnTo>
                  <a:pt x="174481" y="63521"/>
                </a:lnTo>
                <a:lnTo>
                  <a:pt x="172750" y="63521"/>
                </a:lnTo>
                <a:lnTo>
                  <a:pt x="172750" y="48483"/>
                </a:lnTo>
                <a:lnTo>
                  <a:pt x="175549" y="48483"/>
                </a:lnTo>
                <a:lnTo>
                  <a:pt x="175976" y="53606"/>
                </a:lnTo>
                <a:lnTo>
                  <a:pt x="176403" y="48483"/>
                </a:lnTo>
                <a:close/>
                <a:moveTo>
                  <a:pt x="186650" y="48483"/>
                </a:moveTo>
                <a:lnTo>
                  <a:pt x="186650" y="63521"/>
                </a:lnTo>
                <a:lnTo>
                  <a:pt x="184918" y="63521"/>
                </a:lnTo>
                <a:lnTo>
                  <a:pt x="184918" y="57116"/>
                </a:lnTo>
                <a:lnTo>
                  <a:pt x="184396" y="63521"/>
                </a:lnTo>
                <a:lnTo>
                  <a:pt x="182499" y="63521"/>
                </a:lnTo>
                <a:lnTo>
                  <a:pt x="181953" y="57116"/>
                </a:lnTo>
                <a:lnTo>
                  <a:pt x="181953" y="63521"/>
                </a:lnTo>
                <a:lnTo>
                  <a:pt x="180222" y="63521"/>
                </a:lnTo>
                <a:lnTo>
                  <a:pt x="180222" y="48483"/>
                </a:lnTo>
                <a:lnTo>
                  <a:pt x="183020" y="48483"/>
                </a:lnTo>
                <a:lnTo>
                  <a:pt x="183447" y="53606"/>
                </a:lnTo>
                <a:lnTo>
                  <a:pt x="183874" y="48483"/>
                </a:lnTo>
                <a:close/>
                <a:moveTo>
                  <a:pt x="194121" y="48483"/>
                </a:moveTo>
                <a:lnTo>
                  <a:pt x="194121" y="63521"/>
                </a:lnTo>
                <a:lnTo>
                  <a:pt x="192390" y="63521"/>
                </a:lnTo>
                <a:lnTo>
                  <a:pt x="192390" y="57093"/>
                </a:lnTo>
                <a:lnTo>
                  <a:pt x="191868" y="63521"/>
                </a:lnTo>
                <a:lnTo>
                  <a:pt x="189970" y="63521"/>
                </a:lnTo>
                <a:lnTo>
                  <a:pt x="189425" y="57093"/>
                </a:lnTo>
                <a:lnTo>
                  <a:pt x="189425" y="63521"/>
                </a:lnTo>
                <a:lnTo>
                  <a:pt x="187693" y="63521"/>
                </a:lnTo>
                <a:lnTo>
                  <a:pt x="187693" y="48483"/>
                </a:lnTo>
                <a:lnTo>
                  <a:pt x="190492" y="48483"/>
                </a:lnTo>
                <a:lnTo>
                  <a:pt x="190919" y="53606"/>
                </a:lnTo>
                <a:lnTo>
                  <a:pt x="191346" y="48483"/>
                </a:lnTo>
                <a:close/>
                <a:moveTo>
                  <a:pt x="82046" y="48530"/>
                </a:moveTo>
                <a:lnTo>
                  <a:pt x="82046" y="63544"/>
                </a:lnTo>
                <a:lnTo>
                  <a:pt x="80315" y="63544"/>
                </a:lnTo>
                <a:lnTo>
                  <a:pt x="80315" y="57140"/>
                </a:lnTo>
                <a:lnTo>
                  <a:pt x="79793" y="63544"/>
                </a:lnTo>
                <a:lnTo>
                  <a:pt x="77895" y="63544"/>
                </a:lnTo>
                <a:lnTo>
                  <a:pt x="77350" y="57140"/>
                </a:lnTo>
                <a:lnTo>
                  <a:pt x="77350" y="63544"/>
                </a:lnTo>
                <a:lnTo>
                  <a:pt x="75618" y="63544"/>
                </a:lnTo>
                <a:lnTo>
                  <a:pt x="75618" y="48530"/>
                </a:lnTo>
                <a:lnTo>
                  <a:pt x="78417" y="48530"/>
                </a:lnTo>
                <a:lnTo>
                  <a:pt x="78844" y="53630"/>
                </a:lnTo>
                <a:lnTo>
                  <a:pt x="79271" y="48530"/>
                </a:lnTo>
                <a:close/>
                <a:moveTo>
                  <a:pt x="89541" y="48530"/>
                </a:moveTo>
                <a:lnTo>
                  <a:pt x="89541" y="63544"/>
                </a:lnTo>
                <a:lnTo>
                  <a:pt x="87786" y="63544"/>
                </a:lnTo>
                <a:lnTo>
                  <a:pt x="87786" y="57140"/>
                </a:lnTo>
                <a:lnTo>
                  <a:pt x="87264" y="63544"/>
                </a:lnTo>
                <a:lnTo>
                  <a:pt x="85367" y="63544"/>
                </a:lnTo>
                <a:lnTo>
                  <a:pt x="84821" y="57140"/>
                </a:lnTo>
                <a:lnTo>
                  <a:pt x="84821" y="63544"/>
                </a:lnTo>
                <a:lnTo>
                  <a:pt x="83090" y="63544"/>
                </a:lnTo>
                <a:lnTo>
                  <a:pt x="83090" y="48530"/>
                </a:lnTo>
                <a:lnTo>
                  <a:pt x="85889" y="48530"/>
                </a:lnTo>
                <a:lnTo>
                  <a:pt x="86316" y="53630"/>
                </a:lnTo>
                <a:lnTo>
                  <a:pt x="86743" y="48530"/>
                </a:lnTo>
                <a:close/>
                <a:moveTo>
                  <a:pt x="96989" y="48530"/>
                </a:moveTo>
                <a:lnTo>
                  <a:pt x="96989" y="63544"/>
                </a:lnTo>
                <a:lnTo>
                  <a:pt x="95258" y="63544"/>
                </a:lnTo>
                <a:lnTo>
                  <a:pt x="95258" y="57140"/>
                </a:lnTo>
                <a:lnTo>
                  <a:pt x="94736" y="63544"/>
                </a:lnTo>
                <a:lnTo>
                  <a:pt x="92839" y="63544"/>
                </a:lnTo>
                <a:lnTo>
                  <a:pt x="92293" y="57140"/>
                </a:lnTo>
                <a:lnTo>
                  <a:pt x="92293" y="63544"/>
                </a:lnTo>
                <a:lnTo>
                  <a:pt x="90561" y="63544"/>
                </a:lnTo>
                <a:lnTo>
                  <a:pt x="90561" y="48530"/>
                </a:lnTo>
                <a:lnTo>
                  <a:pt x="93360" y="48530"/>
                </a:lnTo>
                <a:lnTo>
                  <a:pt x="93787" y="53630"/>
                </a:lnTo>
                <a:lnTo>
                  <a:pt x="94214" y="48530"/>
                </a:lnTo>
                <a:close/>
                <a:moveTo>
                  <a:pt x="104461" y="48530"/>
                </a:moveTo>
                <a:lnTo>
                  <a:pt x="104461" y="63544"/>
                </a:lnTo>
                <a:lnTo>
                  <a:pt x="102730" y="63544"/>
                </a:lnTo>
                <a:lnTo>
                  <a:pt x="102730" y="57140"/>
                </a:lnTo>
                <a:lnTo>
                  <a:pt x="102208" y="63544"/>
                </a:lnTo>
                <a:lnTo>
                  <a:pt x="100310" y="63544"/>
                </a:lnTo>
                <a:lnTo>
                  <a:pt x="99765" y="57140"/>
                </a:lnTo>
                <a:lnTo>
                  <a:pt x="99765" y="63544"/>
                </a:lnTo>
                <a:lnTo>
                  <a:pt x="98033" y="63544"/>
                </a:lnTo>
                <a:lnTo>
                  <a:pt x="98033" y="48530"/>
                </a:lnTo>
                <a:lnTo>
                  <a:pt x="100832" y="48530"/>
                </a:lnTo>
                <a:lnTo>
                  <a:pt x="101259" y="53630"/>
                </a:lnTo>
                <a:lnTo>
                  <a:pt x="101686" y="48530"/>
                </a:lnTo>
                <a:close/>
                <a:moveTo>
                  <a:pt x="111957" y="48530"/>
                </a:moveTo>
                <a:lnTo>
                  <a:pt x="111957" y="63544"/>
                </a:lnTo>
                <a:lnTo>
                  <a:pt x="110201" y="63544"/>
                </a:lnTo>
                <a:lnTo>
                  <a:pt x="110201" y="57140"/>
                </a:lnTo>
                <a:lnTo>
                  <a:pt x="109679" y="63544"/>
                </a:lnTo>
                <a:lnTo>
                  <a:pt x="107782" y="63544"/>
                </a:lnTo>
                <a:lnTo>
                  <a:pt x="107236" y="57140"/>
                </a:lnTo>
                <a:lnTo>
                  <a:pt x="107236" y="63544"/>
                </a:lnTo>
                <a:lnTo>
                  <a:pt x="105505" y="63544"/>
                </a:lnTo>
                <a:lnTo>
                  <a:pt x="105505" y="48530"/>
                </a:lnTo>
                <a:lnTo>
                  <a:pt x="108304" y="48530"/>
                </a:lnTo>
                <a:lnTo>
                  <a:pt x="108731" y="53630"/>
                </a:lnTo>
                <a:lnTo>
                  <a:pt x="109158" y="48530"/>
                </a:lnTo>
                <a:close/>
                <a:moveTo>
                  <a:pt x="119404" y="48506"/>
                </a:moveTo>
                <a:lnTo>
                  <a:pt x="119404" y="63544"/>
                </a:lnTo>
                <a:lnTo>
                  <a:pt x="117673" y="63544"/>
                </a:lnTo>
                <a:lnTo>
                  <a:pt x="117673" y="57140"/>
                </a:lnTo>
                <a:lnTo>
                  <a:pt x="117151" y="63544"/>
                </a:lnTo>
                <a:lnTo>
                  <a:pt x="115254" y="63544"/>
                </a:lnTo>
                <a:lnTo>
                  <a:pt x="114708" y="57140"/>
                </a:lnTo>
                <a:lnTo>
                  <a:pt x="114708" y="63544"/>
                </a:lnTo>
                <a:lnTo>
                  <a:pt x="112976" y="63544"/>
                </a:lnTo>
                <a:lnTo>
                  <a:pt x="112976" y="48506"/>
                </a:lnTo>
                <a:lnTo>
                  <a:pt x="115775" y="48506"/>
                </a:lnTo>
                <a:lnTo>
                  <a:pt x="116202" y="53630"/>
                </a:lnTo>
                <a:lnTo>
                  <a:pt x="116629" y="48506"/>
                </a:lnTo>
                <a:close/>
                <a:moveTo>
                  <a:pt x="126876" y="48506"/>
                </a:moveTo>
                <a:lnTo>
                  <a:pt x="126876" y="63544"/>
                </a:lnTo>
                <a:lnTo>
                  <a:pt x="125145" y="63544"/>
                </a:lnTo>
                <a:lnTo>
                  <a:pt x="125145" y="57140"/>
                </a:lnTo>
                <a:lnTo>
                  <a:pt x="124623" y="63544"/>
                </a:lnTo>
                <a:lnTo>
                  <a:pt x="122725" y="63544"/>
                </a:lnTo>
                <a:lnTo>
                  <a:pt x="122180" y="57140"/>
                </a:lnTo>
                <a:lnTo>
                  <a:pt x="122180" y="63544"/>
                </a:lnTo>
                <a:lnTo>
                  <a:pt x="120448" y="63544"/>
                </a:lnTo>
                <a:lnTo>
                  <a:pt x="120448" y="48506"/>
                </a:lnTo>
                <a:lnTo>
                  <a:pt x="123247" y="48506"/>
                </a:lnTo>
                <a:lnTo>
                  <a:pt x="123674" y="53630"/>
                </a:lnTo>
                <a:lnTo>
                  <a:pt x="124101" y="48506"/>
                </a:lnTo>
                <a:close/>
                <a:moveTo>
                  <a:pt x="134348" y="48506"/>
                </a:moveTo>
                <a:lnTo>
                  <a:pt x="134348" y="63544"/>
                </a:lnTo>
                <a:lnTo>
                  <a:pt x="132616" y="63544"/>
                </a:lnTo>
                <a:lnTo>
                  <a:pt x="132616" y="57116"/>
                </a:lnTo>
                <a:lnTo>
                  <a:pt x="132094" y="63544"/>
                </a:lnTo>
                <a:lnTo>
                  <a:pt x="130197" y="63544"/>
                </a:lnTo>
                <a:lnTo>
                  <a:pt x="129651" y="57116"/>
                </a:lnTo>
                <a:lnTo>
                  <a:pt x="129651" y="63544"/>
                </a:lnTo>
                <a:lnTo>
                  <a:pt x="127920" y="63544"/>
                </a:lnTo>
                <a:lnTo>
                  <a:pt x="127920" y="48506"/>
                </a:lnTo>
                <a:lnTo>
                  <a:pt x="130719" y="48506"/>
                </a:lnTo>
                <a:lnTo>
                  <a:pt x="131146" y="53630"/>
                </a:lnTo>
                <a:lnTo>
                  <a:pt x="131573" y="48506"/>
                </a:lnTo>
                <a:close/>
                <a:moveTo>
                  <a:pt x="22296" y="48554"/>
                </a:moveTo>
                <a:lnTo>
                  <a:pt x="22296" y="63568"/>
                </a:lnTo>
                <a:lnTo>
                  <a:pt x="20541" y="63568"/>
                </a:lnTo>
                <a:lnTo>
                  <a:pt x="20541" y="57164"/>
                </a:lnTo>
                <a:lnTo>
                  <a:pt x="20019" y="63568"/>
                </a:lnTo>
                <a:lnTo>
                  <a:pt x="18122" y="63568"/>
                </a:lnTo>
                <a:lnTo>
                  <a:pt x="17600" y="57164"/>
                </a:lnTo>
                <a:lnTo>
                  <a:pt x="17600" y="63568"/>
                </a:lnTo>
                <a:lnTo>
                  <a:pt x="15868" y="63568"/>
                </a:lnTo>
                <a:lnTo>
                  <a:pt x="15868" y="48554"/>
                </a:lnTo>
                <a:lnTo>
                  <a:pt x="18644" y="48554"/>
                </a:lnTo>
                <a:lnTo>
                  <a:pt x="19071" y="53653"/>
                </a:lnTo>
                <a:lnTo>
                  <a:pt x="19498" y="48554"/>
                </a:lnTo>
                <a:close/>
                <a:moveTo>
                  <a:pt x="29768" y="48554"/>
                </a:moveTo>
                <a:lnTo>
                  <a:pt x="29768" y="63568"/>
                </a:lnTo>
                <a:lnTo>
                  <a:pt x="28013" y="63568"/>
                </a:lnTo>
                <a:lnTo>
                  <a:pt x="28013" y="57164"/>
                </a:lnTo>
                <a:lnTo>
                  <a:pt x="27491" y="63568"/>
                </a:lnTo>
                <a:lnTo>
                  <a:pt x="25593" y="63568"/>
                </a:lnTo>
                <a:lnTo>
                  <a:pt x="25072" y="57164"/>
                </a:lnTo>
                <a:lnTo>
                  <a:pt x="25072" y="63568"/>
                </a:lnTo>
                <a:lnTo>
                  <a:pt x="23340" y="63568"/>
                </a:lnTo>
                <a:lnTo>
                  <a:pt x="23340" y="48554"/>
                </a:lnTo>
                <a:lnTo>
                  <a:pt x="26115" y="48554"/>
                </a:lnTo>
                <a:lnTo>
                  <a:pt x="26542" y="53653"/>
                </a:lnTo>
                <a:lnTo>
                  <a:pt x="26969" y="48554"/>
                </a:lnTo>
                <a:close/>
                <a:moveTo>
                  <a:pt x="37216" y="48554"/>
                </a:moveTo>
                <a:lnTo>
                  <a:pt x="37216" y="63568"/>
                </a:lnTo>
                <a:lnTo>
                  <a:pt x="35485" y="63568"/>
                </a:lnTo>
                <a:lnTo>
                  <a:pt x="35485" y="57164"/>
                </a:lnTo>
                <a:lnTo>
                  <a:pt x="34963" y="63568"/>
                </a:lnTo>
                <a:lnTo>
                  <a:pt x="33065" y="63568"/>
                </a:lnTo>
                <a:lnTo>
                  <a:pt x="32543" y="57164"/>
                </a:lnTo>
                <a:lnTo>
                  <a:pt x="32543" y="63568"/>
                </a:lnTo>
                <a:lnTo>
                  <a:pt x="30812" y="63568"/>
                </a:lnTo>
                <a:lnTo>
                  <a:pt x="30812" y="48554"/>
                </a:lnTo>
                <a:lnTo>
                  <a:pt x="33587" y="48554"/>
                </a:lnTo>
                <a:lnTo>
                  <a:pt x="34014" y="53653"/>
                </a:lnTo>
                <a:lnTo>
                  <a:pt x="34417" y="48554"/>
                </a:lnTo>
                <a:close/>
                <a:moveTo>
                  <a:pt x="44711" y="48554"/>
                </a:moveTo>
                <a:lnTo>
                  <a:pt x="44711" y="63568"/>
                </a:lnTo>
                <a:lnTo>
                  <a:pt x="42956" y="63568"/>
                </a:lnTo>
                <a:lnTo>
                  <a:pt x="42956" y="57164"/>
                </a:lnTo>
                <a:lnTo>
                  <a:pt x="42434" y="63568"/>
                </a:lnTo>
                <a:lnTo>
                  <a:pt x="40537" y="63568"/>
                </a:lnTo>
                <a:lnTo>
                  <a:pt x="39991" y="57164"/>
                </a:lnTo>
                <a:lnTo>
                  <a:pt x="39991" y="63568"/>
                </a:lnTo>
                <a:lnTo>
                  <a:pt x="38260" y="63568"/>
                </a:lnTo>
                <a:lnTo>
                  <a:pt x="38260" y="48554"/>
                </a:lnTo>
                <a:lnTo>
                  <a:pt x="41059" y="48554"/>
                </a:lnTo>
                <a:lnTo>
                  <a:pt x="41486" y="53653"/>
                </a:lnTo>
                <a:lnTo>
                  <a:pt x="41913" y="48554"/>
                </a:lnTo>
                <a:close/>
                <a:moveTo>
                  <a:pt x="52159" y="48554"/>
                </a:moveTo>
                <a:lnTo>
                  <a:pt x="52159" y="63568"/>
                </a:lnTo>
                <a:lnTo>
                  <a:pt x="50428" y="63568"/>
                </a:lnTo>
                <a:lnTo>
                  <a:pt x="50428" y="57164"/>
                </a:lnTo>
                <a:lnTo>
                  <a:pt x="49906" y="63568"/>
                </a:lnTo>
                <a:lnTo>
                  <a:pt x="48008" y="63568"/>
                </a:lnTo>
                <a:lnTo>
                  <a:pt x="47463" y="57164"/>
                </a:lnTo>
                <a:lnTo>
                  <a:pt x="47463" y="63568"/>
                </a:lnTo>
                <a:lnTo>
                  <a:pt x="45731" y="63568"/>
                </a:lnTo>
                <a:lnTo>
                  <a:pt x="45731" y="48554"/>
                </a:lnTo>
                <a:lnTo>
                  <a:pt x="48530" y="48554"/>
                </a:lnTo>
                <a:lnTo>
                  <a:pt x="48957" y="53653"/>
                </a:lnTo>
                <a:lnTo>
                  <a:pt x="49384" y="48554"/>
                </a:lnTo>
                <a:close/>
                <a:moveTo>
                  <a:pt x="59631" y="48530"/>
                </a:moveTo>
                <a:lnTo>
                  <a:pt x="59631" y="63568"/>
                </a:lnTo>
                <a:lnTo>
                  <a:pt x="57900" y="63568"/>
                </a:lnTo>
                <a:lnTo>
                  <a:pt x="57900" y="57164"/>
                </a:lnTo>
                <a:lnTo>
                  <a:pt x="57378" y="63568"/>
                </a:lnTo>
                <a:lnTo>
                  <a:pt x="55480" y="63568"/>
                </a:lnTo>
                <a:lnTo>
                  <a:pt x="54935" y="57164"/>
                </a:lnTo>
                <a:lnTo>
                  <a:pt x="54935" y="63568"/>
                </a:lnTo>
                <a:lnTo>
                  <a:pt x="53203" y="63568"/>
                </a:lnTo>
                <a:lnTo>
                  <a:pt x="53203" y="48530"/>
                </a:lnTo>
                <a:lnTo>
                  <a:pt x="56002" y="48530"/>
                </a:lnTo>
                <a:lnTo>
                  <a:pt x="56429" y="53653"/>
                </a:lnTo>
                <a:lnTo>
                  <a:pt x="56856" y="48530"/>
                </a:lnTo>
                <a:close/>
                <a:moveTo>
                  <a:pt x="67103" y="48530"/>
                </a:moveTo>
                <a:lnTo>
                  <a:pt x="67103" y="63568"/>
                </a:lnTo>
                <a:lnTo>
                  <a:pt x="65371" y="63568"/>
                </a:lnTo>
                <a:lnTo>
                  <a:pt x="65371" y="57164"/>
                </a:lnTo>
                <a:lnTo>
                  <a:pt x="64849" y="63568"/>
                </a:lnTo>
                <a:lnTo>
                  <a:pt x="62952" y="63568"/>
                </a:lnTo>
                <a:lnTo>
                  <a:pt x="62406" y="57164"/>
                </a:lnTo>
                <a:lnTo>
                  <a:pt x="62406" y="63568"/>
                </a:lnTo>
                <a:lnTo>
                  <a:pt x="60675" y="63568"/>
                </a:lnTo>
                <a:lnTo>
                  <a:pt x="60675" y="48530"/>
                </a:lnTo>
                <a:lnTo>
                  <a:pt x="63474" y="48530"/>
                </a:lnTo>
                <a:lnTo>
                  <a:pt x="63901" y="53653"/>
                </a:lnTo>
                <a:lnTo>
                  <a:pt x="64328" y="48530"/>
                </a:lnTo>
                <a:close/>
                <a:moveTo>
                  <a:pt x="74574" y="48530"/>
                </a:moveTo>
                <a:lnTo>
                  <a:pt x="74574" y="63568"/>
                </a:lnTo>
                <a:lnTo>
                  <a:pt x="72843" y="63568"/>
                </a:lnTo>
                <a:lnTo>
                  <a:pt x="72843" y="57140"/>
                </a:lnTo>
                <a:lnTo>
                  <a:pt x="72321" y="63568"/>
                </a:lnTo>
                <a:lnTo>
                  <a:pt x="70423" y="63568"/>
                </a:lnTo>
                <a:lnTo>
                  <a:pt x="69878" y="57140"/>
                </a:lnTo>
                <a:lnTo>
                  <a:pt x="69878" y="63568"/>
                </a:lnTo>
                <a:lnTo>
                  <a:pt x="68146" y="63568"/>
                </a:lnTo>
                <a:lnTo>
                  <a:pt x="68146" y="48530"/>
                </a:lnTo>
                <a:lnTo>
                  <a:pt x="70945" y="48530"/>
                </a:lnTo>
                <a:lnTo>
                  <a:pt x="71372" y="53653"/>
                </a:lnTo>
                <a:lnTo>
                  <a:pt x="71776" y="48530"/>
                </a:lnTo>
                <a:close/>
                <a:moveTo>
                  <a:pt x="7329" y="48577"/>
                </a:moveTo>
                <a:lnTo>
                  <a:pt x="7329" y="63592"/>
                </a:lnTo>
                <a:lnTo>
                  <a:pt x="5598" y="63592"/>
                </a:lnTo>
                <a:lnTo>
                  <a:pt x="5598" y="57188"/>
                </a:lnTo>
                <a:lnTo>
                  <a:pt x="5076" y="63592"/>
                </a:lnTo>
                <a:lnTo>
                  <a:pt x="3178" y="63592"/>
                </a:lnTo>
                <a:lnTo>
                  <a:pt x="2657" y="57188"/>
                </a:lnTo>
                <a:lnTo>
                  <a:pt x="2657" y="63592"/>
                </a:lnTo>
                <a:lnTo>
                  <a:pt x="925" y="63592"/>
                </a:lnTo>
                <a:lnTo>
                  <a:pt x="925" y="48577"/>
                </a:lnTo>
                <a:lnTo>
                  <a:pt x="3700" y="48577"/>
                </a:lnTo>
                <a:lnTo>
                  <a:pt x="4127" y="53677"/>
                </a:lnTo>
                <a:lnTo>
                  <a:pt x="4554" y="48577"/>
                </a:lnTo>
                <a:close/>
                <a:moveTo>
                  <a:pt x="14801" y="48554"/>
                </a:moveTo>
                <a:lnTo>
                  <a:pt x="14801" y="63592"/>
                </a:lnTo>
                <a:lnTo>
                  <a:pt x="13069" y="63592"/>
                </a:lnTo>
                <a:lnTo>
                  <a:pt x="13069" y="57164"/>
                </a:lnTo>
                <a:lnTo>
                  <a:pt x="12548" y="63592"/>
                </a:lnTo>
                <a:lnTo>
                  <a:pt x="10650" y="63592"/>
                </a:lnTo>
                <a:lnTo>
                  <a:pt x="10105" y="57164"/>
                </a:lnTo>
                <a:lnTo>
                  <a:pt x="10105" y="63592"/>
                </a:lnTo>
                <a:lnTo>
                  <a:pt x="8373" y="63592"/>
                </a:lnTo>
                <a:lnTo>
                  <a:pt x="8373" y="48554"/>
                </a:lnTo>
                <a:lnTo>
                  <a:pt x="11172" y="48554"/>
                </a:lnTo>
                <a:lnTo>
                  <a:pt x="11599" y="53677"/>
                </a:lnTo>
                <a:lnTo>
                  <a:pt x="12026" y="48554"/>
                </a:lnTo>
                <a:close/>
                <a:moveTo>
                  <a:pt x="283781" y="64303"/>
                </a:moveTo>
                <a:lnTo>
                  <a:pt x="283781" y="79318"/>
                </a:lnTo>
                <a:lnTo>
                  <a:pt x="282050" y="79318"/>
                </a:lnTo>
                <a:lnTo>
                  <a:pt x="282050" y="72914"/>
                </a:lnTo>
                <a:lnTo>
                  <a:pt x="281528" y="79318"/>
                </a:lnTo>
                <a:lnTo>
                  <a:pt x="279630" y="79318"/>
                </a:lnTo>
                <a:lnTo>
                  <a:pt x="279085" y="72914"/>
                </a:lnTo>
                <a:lnTo>
                  <a:pt x="279085" y="79318"/>
                </a:lnTo>
                <a:lnTo>
                  <a:pt x="277353" y="79318"/>
                </a:lnTo>
                <a:lnTo>
                  <a:pt x="277353" y="64303"/>
                </a:lnTo>
                <a:lnTo>
                  <a:pt x="280152" y="64303"/>
                </a:lnTo>
                <a:lnTo>
                  <a:pt x="280579" y="69403"/>
                </a:lnTo>
                <a:lnTo>
                  <a:pt x="281006" y="64303"/>
                </a:lnTo>
                <a:close/>
                <a:moveTo>
                  <a:pt x="224008" y="64327"/>
                </a:moveTo>
                <a:lnTo>
                  <a:pt x="224008" y="79342"/>
                </a:lnTo>
                <a:lnTo>
                  <a:pt x="222276" y="79342"/>
                </a:lnTo>
                <a:lnTo>
                  <a:pt x="222276" y="72937"/>
                </a:lnTo>
                <a:lnTo>
                  <a:pt x="221755" y="79342"/>
                </a:lnTo>
                <a:lnTo>
                  <a:pt x="219857" y="79342"/>
                </a:lnTo>
                <a:lnTo>
                  <a:pt x="219311" y="72937"/>
                </a:lnTo>
                <a:lnTo>
                  <a:pt x="219311" y="79342"/>
                </a:lnTo>
                <a:lnTo>
                  <a:pt x="217580" y="79342"/>
                </a:lnTo>
                <a:lnTo>
                  <a:pt x="217580" y="64327"/>
                </a:lnTo>
                <a:lnTo>
                  <a:pt x="220379" y="64327"/>
                </a:lnTo>
                <a:lnTo>
                  <a:pt x="220806" y="69427"/>
                </a:lnTo>
                <a:lnTo>
                  <a:pt x="221233" y="64327"/>
                </a:lnTo>
                <a:close/>
                <a:moveTo>
                  <a:pt x="231480" y="64327"/>
                </a:moveTo>
                <a:lnTo>
                  <a:pt x="231480" y="79342"/>
                </a:lnTo>
                <a:lnTo>
                  <a:pt x="229748" y="79342"/>
                </a:lnTo>
                <a:lnTo>
                  <a:pt x="229748" y="72937"/>
                </a:lnTo>
                <a:lnTo>
                  <a:pt x="229226" y="79342"/>
                </a:lnTo>
                <a:lnTo>
                  <a:pt x="227329" y="79342"/>
                </a:lnTo>
                <a:lnTo>
                  <a:pt x="226783" y="72937"/>
                </a:lnTo>
                <a:lnTo>
                  <a:pt x="226783" y="79342"/>
                </a:lnTo>
                <a:lnTo>
                  <a:pt x="225052" y="79342"/>
                </a:lnTo>
                <a:lnTo>
                  <a:pt x="225052" y="64327"/>
                </a:lnTo>
                <a:lnTo>
                  <a:pt x="227850" y="64327"/>
                </a:lnTo>
                <a:lnTo>
                  <a:pt x="228277" y="69427"/>
                </a:lnTo>
                <a:lnTo>
                  <a:pt x="228681" y="64327"/>
                </a:lnTo>
                <a:close/>
                <a:moveTo>
                  <a:pt x="238951" y="64327"/>
                </a:moveTo>
                <a:lnTo>
                  <a:pt x="238951" y="79342"/>
                </a:lnTo>
                <a:lnTo>
                  <a:pt x="237220" y="79342"/>
                </a:lnTo>
                <a:lnTo>
                  <a:pt x="237220" y="72937"/>
                </a:lnTo>
                <a:lnTo>
                  <a:pt x="236698" y="79342"/>
                </a:lnTo>
                <a:lnTo>
                  <a:pt x="234800" y="79342"/>
                </a:lnTo>
                <a:lnTo>
                  <a:pt x="234255" y="72937"/>
                </a:lnTo>
                <a:lnTo>
                  <a:pt x="234255" y="79342"/>
                </a:lnTo>
                <a:lnTo>
                  <a:pt x="232523" y="79342"/>
                </a:lnTo>
                <a:lnTo>
                  <a:pt x="232523" y="64327"/>
                </a:lnTo>
                <a:lnTo>
                  <a:pt x="235322" y="64327"/>
                </a:lnTo>
                <a:lnTo>
                  <a:pt x="235749" y="69427"/>
                </a:lnTo>
                <a:lnTo>
                  <a:pt x="236176" y="64327"/>
                </a:lnTo>
                <a:close/>
                <a:moveTo>
                  <a:pt x="246423" y="64327"/>
                </a:moveTo>
                <a:lnTo>
                  <a:pt x="246423" y="79342"/>
                </a:lnTo>
                <a:lnTo>
                  <a:pt x="244691" y="79342"/>
                </a:lnTo>
                <a:lnTo>
                  <a:pt x="244691" y="72937"/>
                </a:lnTo>
                <a:lnTo>
                  <a:pt x="244170" y="79342"/>
                </a:lnTo>
                <a:lnTo>
                  <a:pt x="242272" y="79342"/>
                </a:lnTo>
                <a:lnTo>
                  <a:pt x="241726" y="72937"/>
                </a:lnTo>
                <a:lnTo>
                  <a:pt x="241726" y="79342"/>
                </a:lnTo>
                <a:lnTo>
                  <a:pt x="239995" y="79342"/>
                </a:lnTo>
                <a:lnTo>
                  <a:pt x="239995" y="64327"/>
                </a:lnTo>
                <a:lnTo>
                  <a:pt x="242794" y="64327"/>
                </a:lnTo>
                <a:lnTo>
                  <a:pt x="243221" y="69427"/>
                </a:lnTo>
                <a:lnTo>
                  <a:pt x="243624" y="64327"/>
                </a:lnTo>
                <a:close/>
                <a:moveTo>
                  <a:pt x="253895" y="64327"/>
                </a:moveTo>
                <a:lnTo>
                  <a:pt x="253895" y="79342"/>
                </a:lnTo>
                <a:lnTo>
                  <a:pt x="252163" y="79342"/>
                </a:lnTo>
                <a:lnTo>
                  <a:pt x="252163" y="72937"/>
                </a:lnTo>
                <a:lnTo>
                  <a:pt x="251641" y="79342"/>
                </a:lnTo>
                <a:lnTo>
                  <a:pt x="249744" y="79342"/>
                </a:lnTo>
                <a:lnTo>
                  <a:pt x="249198" y="72937"/>
                </a:lnTo>
                <a:lnTo>
                  <a:pt x="249198" y="79342"/>
                </a:lnTo>
                <a:lnTo>
                  <a:pt x="247467" y="79342"/>
                </a:lnTo>
                <a:lnTo>
                  <a:pt x="247467" y="64327"/>
                </a:lnTo>
                <a:lnTo>
                  <a:pt x="250265" y="64327"/>
                </a:lnTo>
                <a:lnTo>
                  <a:pt x="250692" y="69427"/>
                </a:lnTo>
                <a:lnTo>
                  <a:pt x="251119" y="64327"/>
                </a:lnTo>
                <a:close/>
                <a:moveTo>
                  <a:pt x="261366" y="64303"/>
                </a:moveTo>
                <a:lnTo>
                  <a:pt x="261366" y="79342"/>
                </a:lnTo>
                <a:lnTo>
                  <a:pt x="259635" y="79342"/>
                </a:lnTo>
                <a:lnTo>
                  <a:pt x="259635" y="72937"/>
                </a:lnTo>
                <a:lnTo>
                  <a:pt x="259113" y="79342"/>
                </a:lnTo>
                <a:lnTo>
                  <a:pt x="257215" y="79342"/>
                </a:lnTo>
                <a:lnTo>
                  <a:pt x="256670" y="72937"/>
                </a:lnTo>
                <a:lnTo>
                  <a:pt x="256670" y="79342"/>
                </a:lnTo>
                <a:lnTo>
                  <a:pt x="254938" y="79342"/>
                </a:lnTo>
                <a:lnTo>
                  <a:pt x="254938" y="64303"/>
                </a:lnTo>
                <a:lnTo>
                  <a:pt x="257737" y="64303"/>
                </a:lnTo>
                <a:lnTo>
                  <a:pt x="258164" y="69427"/>
                </a:lnTo>
                <a:lnTo>
                  <a:pt x="258567" y="64303"/>
                </a:lnTo>
                <a:close/>
                <a:moveTo>
                  <a:pt x="268838" y="64303"/>
                </a:moveTo>
                <a:lnTo>
                  <a:pt x="268838" y="79342"/>
                </a:lnTo>
                <a:lnTo>
                  <a:pt x="267106" y="79342"/>
                </a:lnTo>
                <a:lnTo>
                  <a:pt x="267106" y="72937"/>
                </a:lnTo>
                <a:lnTo>
                  <a:pt x="266585" y="79342"/>
                </a:lnTo>
                <a:lnTo>
                  <a:pt x="264687" y="79342"/>
                </a:lnTo>
                <a:lnTo>
                  <a:pt x="264141" y="72937"/>
                </a:lnTo>
                <a:lnTo>
                  <a:pt x="264141" y="79342"/>
                </a:lnTo>
                <a:lnTo>
                  <a:pt x="262410" y="79342"/>
                </a:lnTo>
                <a:lnTo>
                  <a:pt x="262410" y="64303"/>
                </a:lnTo>
                <a:lnTo>
                  <a:pt x="265209" y="64303"/>
                </a:lnTo>
                <a:lnTo>
                  <a:pt x="265636" y="69427"/>
                </a:lnTo>
                <a:lnTo>
                  <a:pt x="266063" y="64303"/>
                </a:lnTo>
                <a:close/>
                <a:moveTo>
                  <a:pt x="276310" y="64303"/>
                </a:moveTo>
                <a:lnTo>
                  <a:pt x="276310" y="79342"/>
                </a:lnTo>
                <a:lnTo>
                  <a:pt x="274578" y="79342"/>
                </a:lnTo>
                <a:lnTo>
                  <a:pt x="274578" y="72914"/>
                </a:lnTo>
                <a:lnTo>
                  <a:pt x="274056" y="79342"/>
                </a:lnTo>
                <a:lnTo>
                  <a:pt x="272159" y="79342"/>
                </a:lnTo>
                <a:lnTo>
                  <a:pt x="271613" y="72914"/>
                </a:lnTo>
                <a:lnTo>
                  <a:pt x="271613" y="79342"/>
                </a:lnTo>
                <a:lnTo>
                  <a:pt x="269882" y="79342"/>
                </a:lnTo>
                <a:lnTo>
                  <a:pt x="269882" y="64303"/>
                </a:lnTo>
                <a:lnTo>
                  <a:pt x="272681" y="64303"/>
                </a:lnTo>
                <a:lnTo>
                  <a:pt x="273107" y="69427"/>
                </a:lnTo>
                <a:lnTo>
                  <a:pt x="273534" y="64303"/>
                </a:lnTo>
                <a:close/>
                <a:moveTo>
                  <a:pt x="164235" y="64351"/>
                </a:moveTo>
                <a:lnTo>
                  <a:pt x="164235" y="79365"/>
                </a:lnTo>
                <a:lnTo>
                  <a:pt x="162503" y="79365"/>
                </a:lnTo>
                <a:lnTo>
                  <a:pt x="162503" y="72961"/>
                </a:lnTo>
                <a:lnTo>
                  <a:pt x="161981" y="79365"/>
                </a:lnTo>
                <a:lnTo>
                  <a:pt x="160084" y="79365"/>
                </a:lnTo>
                <a:lnTo>
                  <a:pt x="159538" y="72961"/>
                </a:lnTo>
                <a:lnTo>
                  <a:pt x="159538" y="79365"/>
                </a:lnTo>
                <a:lnTo>
                  <a:pt x="157806" y="79365"/>
                </a:lnTo>
                <a:lnTo>
                  <a:pt x="157806" y="64351"/>
                </a:lnTo>
                <a:lnTo>
                  <a:pt x="160605" y="64351"/>
                </a:lnTo>
                <a:lnTo>
                  <a:pt x="161032" y="69451"/>
                </a:lnTo>
                <a:lnTo>
                  <a:pt x="161436" y="64351"/>
                </a:lnTo>
                <a:close/>
                <a:moveTo>
                  <a:pt x="171706" y="64351"/>
                </a:moveTo>
                <a:lnTo>
                  <a:pt x="171706" y="79365"/>
                </a:lnTo>
                <a:lnTo>
                  <a:pt x="169975" y="79365"/>
                </a:lnTo>
                <a:lnTo>
                  <a:pt x="169975" y="72961"/>
                </a:lnTo>
                <a:lnTo>
                  <a:pt x="169453" y="79365"/>
                </a:lnTo>
                <a:lnTo>
                  <a:pt x="167555" y="79365"/>
                </a:lnTo>
                <a:lnTo>
                  <a:pt x="167010" y="72961"/>
                </a:lnTo>
                <a:lnTo>
                  <a:pt x="167010" y="79365"/>
                </a:lnTo>
                <a:lnTo>
                  <a:pt x="165278" y="79365"/>
                </a:lnTo>
                <a:lnTo>
                  <a:pt x="165278" y="64351"/>
                </a:lnTo>
                <a:lnTo>
                  <a:pt x="168077" y="64351"/>
                </a:lnTo>
                <a:lnTo>
                  <a:pt x="168504" y="69451"/>
                </a:lnTo>
                <a:lnTo>
                  <a:pt x="168931" y="64351"/>
                </a:lnTo>
                <a:close/>
                <a:moveTo>
                  <a:pt x="179178" y="64351"/>
                </a:moveTo>
                <a:lnTo>
                  <a:pt x="179178" y="79365"/>
                </a:lnTo>
                <a:lnTo>
                  <a:pt x="177446" y="79365"/>
                </a:lnTo>
                <a:lnTo>
                  <a:pt x="177446" y="72961"/>
                </a:lnTo>
                <a:lnTo>
                  <a:pt x="176924" y="79365"/>
                </a:lnTo>
                <a:lnTo>
                  <a:pt x="175027" y="79365"/>
                </a:lnTo>
                <a:lnTo>
                  <a:pt x="174481" y="72961"/>
                </a:lnTo>
                <a:lnTo>
                  <a:pt x="174481" y="79365"/>
                </a:lnTo>
                <a:lnTo>
                  <a:pt x="172750" y="79365"/>
                </a:lnTo>
                <a:lnTo>
                  <a:pt x="172750" y="64351"/>
                </a:lnTo>
                <a:lnTo>
                  <a:pt x="175549" y="64351"/>
                </a:lnTo>
                <a:lnTo>
                  <a:pt x="175976" y="69451"/>
                </a:lnTo>
                <a:lnTo>
                  <a:pt x="176403" y="64351"/>
                </a:lnTo>
                <a:close/>
                <a:moveTo>
                  <a:pt x="186650" y="64351"/>
                </a:moveTo>
                <a:lnTo>
                  <a:pt x="186650" y="79365"/>
                </a:lnTo>
                <a:lnTo>
                  <a:pt x="184918" y="79365"/>
                </a:lnTo>
                <a:lnTo>
                  <a:pt x="184918" y="72961"/>
                </a:lnTo>
                <a:lnTo>
                  <a:pt x="184396" y="79365"/>
                </a:lnTo>
                <a:lnTo>
                  <a:pt x="182499" y="79365"/>
                </a:lnTo>
                <a:lnTo>
                  <a:pt x="181953" y="72961"/>
                </a:lnTo>
                <a:lnTo>
                  <a:pt x="181953" y="79365"/>
                </a:lnTo>
                <a:lnTo>
                  <a:pt x="180222" y="79365"/>
                </a:lnTo>
                <a:lnTo>
                  <a:pt x="180222" y="64351"/>
                </a:lnTo>
                <a:lnTo>
                  <a:pt x="183020" y="64351"/>
                </a:lnTo>
                <a:lnTo>
                  <a:pt x="183447" y="69451"/>
                </a:lnTo>
                <a:lnTo>
                  <a:pt x="183874" y="64351"/>
                </a:lnTo>
                <a:close/>
                <a:moveTo>
                  <a:pt x="194121" y="64351"/>
                </a:moveTo>
                <a:lnTo>
                  <a:pt x="194121" y="79365"/>
                </a:lnTo>
                <a:lnTo>
                  <a:pt x="192390" y="79365"/>
                </a:lnTo>
                <a:lnTo>
                  <a:pt x="192390" y="72961"/>
                </a:lnTo>
                <a:lnTo>
                  <a:pt x="191868" y="79365"/>
                </a:lnTo>
                <a:lnTo>
                  <a:pt x="189970" y="79365"/>
                </a:lnTo>
                <a:lnTo>
                  <a:pt x="189425" y="72961"/>
                </a:lnTo>
                <a:lnTo>
                  <a:pt x="189425" y="79365"/>
                </a:lnTo>
                <a:lnTo>
                  <a:pt x="187693" y="79365"/>
                </a:lnTo>
                <a:lnTo>
                  <a:pt x="187693" y="64351"/>
                </a:lnTo>
                <a:lnTo>
                  <a:pt x="190492" y="64351"/>
                </a:lnTo>
                <a:lnTo>
                  <a:pt x="190919" y="69451"/>
                </a:lnTo>
                <a:lnTo>
                  <a:pt x="191346" y="64351"/>
                </a:lnTo>
                <a:close/>
                <a:moveTo>
                  <a:pt x="201593" y="64327"/>
                </a:moveTo>
                <a:lnTo>
                  <a:pt x="201593" y="79365"/>
                </a:lnTo>
                <a:lnTo>
                  <a:pt x="199861" y="79365"/>
                </a:lnTo>
                <a:lnTo>
                  <a:pt x="199861" y="72961"/>
                </a:lnTo>
                <a:lnTo>
                  <a:pt x="199340" y="79365"/>
                </a:lnTo>
                <a:lnTo>
                  <a:pt x="197442" y="79365"/>
                </a:lnTo>
                <a:lnTo>
                  <a:pt x="196896" y="72961"/>
                </a:lnTo>
                <a:lnTo>
                  <a:pt x="196896" y="79365"/>
                </a:lnTo>
                <a:lnTo>
                  <a:pt x="195165" y="79365"/>
                </a:lnTo>
                <a:lnTo>
                  <a:pt x="195165" y="64327"/>
                </a:lnTo>
                <a:lnTo>
                  <a:pt x="197964" y="64327"/>
                </a:lnTo>
                <a:lnTo>
                  <a:pt x="198391" y="69451"/>
                </a:lnTo>
                <a:lnTo>
                  <a:pt x="198794" y="64327"/>
                </a:lnTo>
                <a:close/>
                <a:moveTo>
                  <a:pt x="209065" y="64327"/>
                </a:moveTo>
                <a:lnTo>
                  <a:pt x="209065" y="79365"/>
                </a:lnTo>
                <a:lnTo>
                  <a:pt x="207333" y="79365"/>
                </a:lnTo>
                <a:lnTo>
                  <a:pt x="207333" y="72961"/>
                </a:lnTo>
                <a:lnTo>
                  <a:pt x="206811" y="79365"/>
                </a:lnTo>
                <a:lnTo>
                  <a:pt x="204914" y="79365"/>
                </a:lnTo>
                <a:lnTo>
                  <a:pt x="204368" y="72961"/>
                </a:lnTo>
                <a:lnTo>
                  <a:pt x="204368" y="79365"/>
                </a:lnTo>
                <a:lnTo>
                  <a:pt x="202637" y="79365"/>
                </a:lnTo>
                <a:lnTo>
                  <a:pt x="202637" y="64327"/>
                </a:lnTo>
                <a:lnTo>
                  <a:pt x="205435" y="64327"/>
                </a:lnTo>
                <a:lnTo>
                  <a:pt x="205862" y="69451"/>
                </a:lnTo>
                <a:lnTo>
                  <a:pt x="206289" y="64327"/>
                </a:lnTo>
                <a:close/>
                <a:moveTo>
                  <a:pt x="216536" y="64327"/>
                </a:moveTo>
                <a:lnTo>
                  <a:pt x="216536" y="79365"/>
                </a:lnTo>
                <a:lnTo>
                  <a:pt x="214805" y="79365"/>
                </a:lnTo>
                <a:lnTo>
                  <a:pt x="214805" y="72937"/>
                </a:lnTo>
                <a:lnTo>
                  <a:pt x="214283" y="79365"/>
                </a:lnTo>
                <a:lnTo>
                  <a:pt x="212385" y="79365"/>
                </a:lnTo>
                <a:lnTo>
                  <a:pt x="211840" y="72937"/>
                </a:lnTo>
                <a:lnTo>
                  <a:pt x="211840" y="79365"/>
                </a:lnTo>
                <a:lnTo>
                  <a:pt x="210108" y="79365"/>
                </a:lnTo>
                <a:lnTo>
                  <a:pt x="210108" y="64327"/>
                </a:lnTo>
                <a:lnTo>
                  <a:pt x="212907" y="64327"/>
                </a:lnTo>
                <a:lnTo>
                  <a:pt x="213334" y="69451"/>
                </a:lnTo>
                <a:lnTo>
                  <a:pt x="213737" y="64327"/>
                </a:lnTo>
                <a:close/>
                <a:moveTo>
                  <a:pt x="104461" y="64375"/>
                </a:moveTo>
                <a:lnTo>
                  <a:pt x="104461" y="79389"/>
                </a:lnTo>
                <a:lnTo>
                  <a:pt x="102730" y="79389"/>
                </a:lnTo>
                <a:lnTo>
                  <a:pt x="102730" y="72985"/>
                </a:lnTo>
                <a:lnTo>
                  <a:pt x="102208" y="79389"/>
                </a:lnTo>
                <a:lnTo>
                  <a:pt x="100310" y="79389"/>
                </a:lnTo>
                <a:lnTo>
                  <a:pt x="99765" y="72985"/>
                </a:lnTo>
                <a:lnTo>
                  <a:pt x="99765" y="79389"/>
                </a:lnTo>
                <a:lnTo>
                  <a:pt x="98033" y="79389"/>
                </a:lnTo>
                <a:lnTo>
                  <a:pt x="98033" y="64375"/>
                </a:lnTo>
                <a:lnTo>
                  <a:pt x="100832" y="64375"/>
                </a:lnTo>
                <a:lnTo>
                  <a:pt x="101259" y="69474"/>
                </a:lnTo>
                <a:lnTo>
                  <a:pt x="101686" y="64375"/>
                </a:lnTo>
                <a:close/>
                <a:moveTo>
                  <a:pt x="111957" y="64375"/>
                </a:moveTo>
                <a:lnTo>
                  <a:pt x="111957" y="79389"/>
                </a:lnTo>
                <a:lnTo>
                  <a:pt x="110201" y="79389"/>
                </a:lnTo>
                <a:lnTo>
                  <a:pt x="110201" y="72985"/>
                </a:lnTo>
                <a:lnTo>
                  <a:pt x="109679" y="79389"/>
                </a:lnTo>
                <a:lnTo>
                  <a:pt x="107782" y="79389"/>
                </a:lnTo>
                <a:lnTo>
                  <a:pt x="107236" y="72985"/>
                </a:lnTo>
                <a:lnTo>
                  <a:pt x="107236" y="79389"/>
                </a:lnTo>
                <a:lnTo>
                  <a:pt x="105505" y="79389"/>
                </a:lnTo>
                <a:lnTo>
                  <a:pt x="105505" y="64375"/>
                </a:lnTo>
                <a:lnTo>
                  <a:pt x="108304" y="64375"/>
                </a:lnTo>
                <a:lnTo>
                  <a:pt x="108731" y="69474"/>
                </a:lnTo>
                <a:lnTo>
                  <a:pt x="109158" y="64375"/>
                </a:lnTo>
                <a:close/>
                <a:moveTo>
                  <a:pt x="119404" y="64375"/>
                </a:moveTo>
                <a:lnTo>
                  <a:pt x="119404" y="79389"/>
                </a:lnTo>
                <a:lnTo>
                  <a:pt x="117673" y="79389"/>
                </a:lnTo>
                <a:lnTo>
                  <a:pt x="117673" y="72985"/>
                </a:lnTo>
                <a:lnTo>
                  <a:pt x="117151" y="79389"/>
                </a:lnTo>
                <a:lnTo>
                  <a:pt x="115254" y="79389"/>
                </a:lnTo>
                <a:lnTo>
                  <a:pt x="114708" y="72985"/>
                </a:lnTo>
                <a:lnTo>
                  <a:pt x="114708" y="79389"/>
                </a:lnTo>
                <a:lnTo>
                  <a:pt x="112976" y="79389"/>
                </a:lnTo>
                <a:lnTo>
                  <a:pt x="112976" y="64375"/>
                </a:lnTo>
                <a:lnTo>
                  <a:pt x="115775" y="64375"/>
                </a:lnTo>
                <a:lnTo>
                  <a:pt x="116202" y="69474"/>
                </a:lnTo>
                <a:lnTo>
                  <a:pt x="116629" y="64375"/>
                </a:lnTo>
                <a:close/>
                <a:moveTo>
                  <a:pt x="126876" y="64375"/>
                </a:moveTo>
                <a:lnTo>
                  <a:pt x="126876" y="79389"/>
                </a:lnTo>
                <a:lnTo>
                  <a:pt x="125145" y="79389"/>
                </a:lnTo>
                <a:lnTo>
                  <a:pt x="125145" y="72985"/>
                </a:lnTo>
                <a:lnTo>
                  <a:pt x="124623" y="79389"/>
                </a:lnTo>
                <a:lnTo>
                  <a:pt x="122725" y="79389"/>
                </a:lnTo>
                <a:lnTo>
                  <a:pt x="122180" y="72985"/>
                </a:lnTo>
                <a:lnTo>
                  <a:pt x="122180" y="79389"/>
                </a:lnTo>
                <a:lnTo>
                  <a:pt x="120448" y="79389"/>
                </a:lnTo>
                <a:lnTo>
                  <a:pt x="120448" y="64375"/>
                </a:lnTo>
                <a:lnTo>
                  <a:pt x="123247" y="64375"/>
                </a:lnTo>
                <a:lnTo>
                  <a:pt x="123674" y="69474"/>
                </a:lnTo>
                <a:lnTo>
                  <a:pt x="124101" y="64375"/>
                </a:lnTo>
                <a:close/>
                <a:moveTo>
                  <a:pt x="134348" y="64375"/>
                </a:moveTo>
                <a:lnTo>
                  <a:pt x="134348" y="79389"/>
                </a:lnTo>
                <a:lnTo>
                  <a:pt x="132616" y="79389"/>
                </a:lnTo>
                <a:lnTo>
                  <a:pt x="132616" y="72985"/>
                </a:lnTo>
                <a:lnTo>
                  <a:pt x="132094" y="79389"/>
                </a:lnTo>
                <a:lnTo>
                  <a:pt x="130197" y="79389"/>
                </a:lnTo>
                <a:lnTo>
                  <a:pt x="129651" y="72985"/>
                </a:lnTo>
                <a:lnTo>
                  <a:pt x="129651" y="79389"/>
                </a:lnTo>
                <a:lnTo>
                  <a:pt x="127920" y="79389"/>
                </a:lnTo>
                <a:lnTo>
                  <a:pt x="127920" y="64375"/>
                </a:lnTo>
                <a:lnTo>
                  <a:pt x="130719" y="64375"/>
                </a:lnTo>
                <a:lnTo>
                  <a:pt x="131146" y="69474"/>
                </a:lnTo>
                <a:lnTo>
                  <a:pt x="131573" y="64375"/>
                </a:lnTo>
                <a:close/>
                <a:moveTo>
                  <a:pt x="141819" y="64351"/>
                </a:moveTo>
                <a:lnTo>
                  <a:pt x="141819" y="79389"/>
                </a:lnTo>
                <a:lnTo>
                  <a:pt x="140088" y="79389"/>
                </a:lnTo>
                <a:lnTo>
                  <a:pt x="140088" y="72985"/>
                </a:lnTo>
                <a:lnTo>
                  <a:pt x="139566" y="79389"/>
                </a:lnTo>
                <a:lnTo>
                  <a:pt x="137669" y="79389"/>
                </a:lnTo>
                <a:lnTo>
                  <a:pt x="137123" y="72985"/>
                </a:lnTo>
                <a:lnTo>
                  <a:pt x="137123" y="79389"/>
                </a:lnTo>
                <a:lnTo>
                  <a:pt x="135391" y="79389"/>
                </a:lnTo>
                <a:lnTo>
                  <a:pt x="135391" y="64351"/>
                </a:lnTo>
                <a:lnTo>
                  <a:pt x="138190" y="64351"/>
                </a:lnTo>
                <a:lnTo>
                  <a:pt x="138617" y="69474"/>
                </a:lnTo>
                <a:lnTo>
                  <a:pt x="139044" y="64351"/>
                </a:lnTo>
                <a:close/>
                <a:moveTo>
                  <a:pt x="149291" y="64351"/>
                </a:moveTo>
                <a:lnTo>
                  <a:pt x="149291" y="79389"/>
                </a:lnTo>
                <a:lnTo>
                  <a:pt x="147560" y="79389"/>
                </a:lnTo>
                <a:lnTo>
                  <a:pt x="147560" y="72985"/>
                </a:lnTo>
                <a:lnTo>
                  <a:pt x="147038" y="79389"/>
                </a:lnTo>
                <a:lnTo>
                  <a:pt x="145140" y="79389"/>
                </a:lnTo>
                <a:lnTo>
                  <a:pt x="144595" y="72985"/>
                </a:lnTo>
                <a:lnTo>
                  <a:pt x="144595" y="79389"/>
                </a:lnTo>
                <a:lnTo>
                  <a:pt x="142863" y="79389"/>
                </a:lnTo>
                <a:lnTo>
                  <a:pt x="142863" y="64351"/>
                </a:lnTo>
                <a:lnTo>
                  <a:pt x="145662" y="64351"/>
                </a:lnTo>
                <a:lnTo>
                  <a:pt x="146089" y="69474"/>
                </a:lnTo>
                <a:lnTo>
                  <a:pt x="146516" y="64351"/>
                </a:lnTo>
                <a:close/>
                <a:moveTo>
                  <a:pt x="156763" y="64351"/>
                </a:moveTo>
                <a:lnTo>
                  <a:pt x="156763" y="79389"/>
                </a:lnTo>
                <a:lnTo>
                  <a:pt x="155031" y="79389"/>
                </a:lnTo>
                <a:lnTo>
                  <a:pt x="155031" y="72961"/>
                </a:lnTo>
                <a:lnTo>
                  <a:pt x="154509" y="79389"/>
                </a:lnTo>
                <a:lnTo>
                  <a:pt x="152612" y="79389"/>
                </a:lnTo>
                <a:lnTo>
                  <a:pt x="152066" y="72961"/>
                </a:lnTo>
                <a:lnTo>
                  <a:pt x="152066" y="79389"/>
                </a:lnTo>
                <a:lnTo>
                  <a:pt x="150335" y="79389"/>
                </a:lnTo>
                <a:lnTo>
                  <a:pt x="150335" y="64351"/>
                </a:lnTo>
                <a:lnTo>
                  <a:pt x="153134" y="64351"/>
                </a:lnTo>
                <a:lnTo>
                  <a:pt x="153561" y="69474"/>
                </a:lnTo>
                <a:lnTo>
                  <a:pt x="153988" y="64351"/>
                </a:lnTo>
                <a:close/>
                <a:moveTo>
                  <a:pt x="44711" y="64398"/>
                </a:moveTo>
                <a:lnTo>
                  <a:pt x="44711" y="79413"/>
                </a:lnTo>
                <a:lnTo>
                  <a:pt x="42956" y="79413"/>
                </a:lnTo>
                <a:lnTo>
                  <a:pt x="42956" y="73009"/>
                </a:lnTo>
                <a:lnTo>
                  <a:pt x="42434" y="79413"/>
                </a:lnTo>
                <a:lnTo>
                  <a:pt x="40537" y="79413"/>
                </a:lnTo>
                <a:lnTo>
                  <a:pt x="39991" y="73009"/>
                </a:lnTo>
                <a:lnTo>
                  <a:pt x="39991" y="79413"/>
                </a:lnTo>
                <a:lnTo>
                  <a:pt x="38260" y="79413"/>
                </a:lnTo>
                <a:lnTo>
                  <a:pt x="38260" y="64398"/>
                </a:lnTo>
                <a:lnTo>
                  <a:pt x="41059" y="64398"/>
                </a:lnTo>
                <a:lnTo>
                  <a:pt x="41486" y="69498"/>
                </a:lnTo>
                <a:lnTo>
                  <a:pt x="41913" y="64398"/>
                </a:lnTo>
                <a:close/>
                <a:moveTo>
                  <a:pt x="52159" y="64398"/>
                </a:moveTo>
                <a:lnTo>
                  <a:pt x="52159" y="79413"/>
                </a:lnTo>
                <a:lnTo>
                  <a:pt x="50428" y="79413"/>
                </a:lnTo>
                <a:lnTo>
                  <a:pt x="50428" y="73009"/>
                </a:lnTo>
                <a:lnTo>
                  <a:pt x="49906" y="79413"/>
                </a:lnTo>
                <a:lnTo>
                  <a:pt x="48008" y="79413"/>
                </a:lnTo>
                <a:lnTo>
                  <a:pt x="47463" y="73009"/>
                </a:lnTo>
                <a:lnTo>
                  <a:pt x="47463" y="79413"/>
                </a:lnTo>
                <a:lnTo>
                  <a:pt x="45731" y="79413"/>
                </a:lnTo>
                <a:lnTo>
                  <a:pt x="45731" y="64398"/>
                </a:lnTo>
                <a:lnTo>
                  <a:pt x="48530" y="64398"/>
                </a:lnTo>
                <a:lnTo>
                  <a:pt x="48957" y="69498"/>
                </a:lnTo>
                <a:lnTo>
                  <a:pt x="49384" y="64398"/>
                </a:lnTo>
                <a:close/>
                <a:moveTo>
                  <a:pt x="59631" y="64398"/>
                </a:moveTo>
                <a:lnTo>
                  <a:pt x="59631" y="79413"/>
                </a:lnTo>
                <a:lnTo>
                  <a:pt x="57900" y="79413"/>
                </a:lnTo>
                <a:lnTo>
                  <a:pt x="57900" y="73009"/>
                </a:lnTo>
                <a:lnTo>
                  <a:pt x="57378" y="79413"/>
                </a:lnTo>
                <a:lnTo>
                  <a:pt x="55480" y="79413"/>
                </a:lnTo>
                <a:lnTo>
                  <a:pt x="54935" y="73009"/>
                </a:lnTo>
                <a:lnTo>
                  <a:pt x="54935" y="79413"/>
                </a:lnTo>
                <a:lnTo>
                  <a:pt x="53203" y="79413"/>
                </a:lnTo>
                <a:lnTo>
                  <a:pt x="53203" y="64398"/>
                </a:lnTo>
                <a:lnTo>
                  <a:pt x="56002" y="64398"/>
                </a:lnTo>
                <a:lnTo>
                  <a:pt x="56429" y="69498"/>
                </a:lnTo>
                <a:lnTo>
                  <a:pt x="56856" y="64398"/>
                </a:lnTo>
                <a:close/>
                <a:moveTo>
                  <a:pt x="67103" y="64398"/>
                </a:moveTo>
                <a:lnTo>
                  <a:pt x="67103" y="79413"/>
                </a:lnTo>
                <a:lnTo>
                  <a:pt x="65371" y="79413"/>
                </a:lnTo>
                <a:lnTo>
                  <a:pt x="65371" y="73009"/>
                </a:lnTo>
                <a:lnTo>
                  <a:pt x="64849" y="79413"/>
                </a:lnTo>
                <a:lnTo>
                  <a:pt x="62952" y="79413"/>
                </a:lnTo>
                <a:lnTo>
                  <a:pt x="62406" y="73009"/>
                </a:lnTo>
                <a:lnTo>
                  <a:pt x="62406" y="79413"/>
                </a:lnTo>
                <a:lnTo>
                  <a:pt x="60675" y="79413"/>
                </a:lnTo>
                <a:lnTo>
                  <a:pt x="60675" y="64398"/>
                </a:lnTo>
                <a:lnTo>
                  <a:pt x="63474" y="64398"/>
                </a:lnTo>
                <a:lnTo>
                  <a:pt x="63901" y="69498"/>
                </a:lnTo>
                <a:lnTo>
                  <a:pt x="64328" y="64398"/>
                </a:lnTo>
                <a:close/>
                <a:moveTo>
                  <a:pt x="74574" y="64398"/>
                </a:moveTo>
                <a:lnTo>
                  <a:pt x="74574" y="79413"/>
                </a:lnTo>
                <a:lnTo>
                  <a:pt x="72843" y="79413"/>
                </a:lnTo>
                <a:lnTo>
                  <a:pt x="72843" y="73009"/>
                </a:lnTo>
                <a:lnTo>
                  <a:pt x="72321" y="79413"/>
                </a:lnTo>
                <a:lnTo>
                  <a:pt x="70423" y="79413"/>
                </a:lnTo>
                <a:lnTo>
                  <a:pt x="69878" y="73009"/>
                </a:lnTo>
                <a:lnTo>
                  <a:pt x="69878" y="79413"/>
                </a:lnTo>
                <a:lnTo>
                  <a:pt x="68146" y="79413"/>
                </a:lnTo>
                <a:lnTo>
                  <a:pt x="68146" y="64398"/>
                </a:lnTo>
                <a:lnTo>
                  <a:pt x="70945" y="64398"/>
                </a:lnTo>
                <a:lnTo>
                  <a:pt x="71372" y="69498"/>
                </a:lnTo>
                <a:lnTo>
                  <a:pt x="71776" y="64398"/>
                </a:lnTo>
                <a:close/>
                <a:moveTo>
                  <a:pt x="82046" y="64375"/>
                </a:moveTo>
                <a:lnTo>
                  <a:pt x="82046" y="79413"/>
                </a:lnTo>
                <a:lnTo>
                  <a:pt x="80315" y="79413"/>
                </a:lnTo>
                <a:lnTo>
                  <a:pt x="80315" y="73009"/>
                </a:lnTo>
                <a:lnTo>
                  <a:pt x="79793" y="79413"/>
                </a:lnTo>
                <a:lnTo>
                  <a:pt x="77895" y="79413"/>
                </a:lnTo>
                <a:lnTo>
                  <a:pt x="77350" y="73009"/>
                </a:lnTo>
                <a:lnTo>
                  <a:pt x="77350" y="79413"/>
                </a:lnTo>
                <a:lnTo>
                  <a:pt x="75618" y="79413"/>
                </a:lnTo>
                <a:lnTo>
                  <a:pt x="75618" y="64375"/>
                </a:lnTo>
                <a:lnTo>
                  <a:pt x="78417" y="64375"/>
                </a:lnTo>
                <a:lnTo>
                  <a:pt x="78844" y="69498"/>
                </a:lnTo>
                <a:lnTo>
                  <a:pt x="79271" y="64375"/>
                </a:lnTo>
                <a:close/>
                <a:moveTo>
                  <a:pt x="89541" y="64375"/>
                </a:moveTo>
                <a:lnTo>
                  <a:pt x="89541" y="79413"/>
                </a:lnTo>
                <a:lnTo>
                  <a:pt x="87786" y="79413"/>
                </a:lnTo>
                <a:lnTo>
                  <a:pt x="87786" y="73009"/>
                </a:lnTo>
                <a:lnTo>
                  <a:pt x="87264" y="79413"/>
                </a:lnTo>
                <a:lnTo>
                  <a:pt x="85367" y="79413"/>
                </a:lnTo>
                <a:lnTo>
                  <a:pt x="84821" y="73009"/>
                </a:lnTo>
                <a:lnTo>
                  <a:pt x="84821" y="79413"/>
                </a:lnTo>
                <a:lnTo>
                  <a:pt x="83090" y="79413"/>
                </a:lnTo>
                <a:lnTo>
                  <a:pt x="83090" y="64375"/>
                </a:lnTo>
                <a:lnTo>
                  <a:pt x="85889" y="64375"/>
                </a:lnTo>
                <a:lnTo>
                  <a:pt x="86316" y="69498"/>
                </a:lnTo>
                <a:lnTo>
                  <a:pt x="86743" y="64375"/>
                </a:lnTo>
                <a:close/>
                <a:moveTo>
                  <a:pt x="96989" y="64375"/>
                </a:moveTo>
                <a:lnTo>
                  <a:pt x="96989" y="79413"/>
                </a:lnTo>
                <a:lnTo>
                  <a:pt x="95258" y="79413"/>
                </a:lnTo>
                <a:lnTo>
                  <a:pt x="95258" y="72985"/>
                </a:lnTo>
                <a:lnTo>
                  <a:pt x="94736" y="79413"/>
                </a:lnTo>
                <a:lnTo>
                  <a:pt x="92839" y="79413"/>
                </a:lnTo>
                <a:lnTo>
                  <a:pt x="92293" y="72985"/>
                </a:lnTo>
                <a:lnTo>
                  <a:pt x="92293" y="79413"/>
                </a:lnTo>
                <a:lnTo>
                  <a:pt x="90561" y="79413"/>
                </a:lnTo>
                <a:lnTo>
                  <a:pt x="90561" y="64375"/>
                </a:lnTo>
                <a:lnTo>
                  <a:pt x="93360" y="64375"/>
                </a:lnTo>
                <a:lnTo>
                  <a:pt x="93787" y="69498"/>
                </a:lnTo>
                <a:lnTo>
                  <a:pt x="94214" y="64375"/>
                </a:lnTo>
                <a:close/>
                <a:moveTo>
                  <a:pt x="7329" y="64422"/>
                </a:moveTo>
                <a:lnTo>
                  <a:pt x="7329" y="79436"/>
                </a:lnTo>
                <a:lnTo>
                  <a:pt x="5598" y="79436"/>
                </a:lnTo>
                <a:lnTo>
                  <a:pt x="5598" y="73032"/>
                </a:lnTo>
                <a:lnTo>
                  <a:pt x="5076" y="79436"/>
                </a:lnTo>
                <a:lnTo>
                  <a:pt x="3178" y="79436"/>
                </a:lnTo>
                <a:lnTo>
                  <a:pt x="2657" y="73032"/>
                </a:lnTo>
                <a:lnTo>
                  <a:pt x="2657" y="79436"/>
                </a:lnTo>
                <a:lnTo>
                  <a:pt x="925" y="79436"/>
                </a:lnTo>
                <a:lnTo>
                  <a:pt x="925" y="64422"/>
                </a:lnTo>
                <a:lnTo>
                  <a:pt x="3700" y="64422"/>
                </a:lnTo>
                <a:lnTo>
                  <a:pt x="4127" y="69522"/>
                </a:lnTo>
                <a:lnTo>
                  <a:pt x="4554" y="64422"/>
                </a:lnTo>
                <a:close/>
                <a:moveTo>
                  <a:pt x="14801" y="64422"/>
                </a:moveTo>
                <a:lnTo>
                  <a:pt x="14801" y="79436"/>
                </a:lnTo>
                <a:lnTo>
                  <a:pt x="13069" y="79436"/>
                </a:lnTo>
                <a:lnTo>
                  <a:pt x="13069" y="73032"/>
                </a:lnTo>
                <a:lnTo>
                  <a:pt x="12548" y="79436"/>
                </a:lnTo>
                <a:lnTo>
                  <a:pt x="10650" y="79436"/>
                </a:lnTo>
                <a:lnTo>
                  <a:pt x="10105" y="73032"/>
                </a:lnTo>
                <a:lnTo>
                  <a:pt x="10105" y="79436"/>
                </a:lnTo>
                <a:lnTo>
                  <a:pt x="8373" y="79436"/>
                </a:lnTo>
                <a:lnTo>
                  <a:pt x="8373" y="64422"/>
                </a:lnTo>
                <a:lnTo>
                  <a:pt x="11172" y="64422"/>
                </a:lnTo>
                <a:lnTo>
                  <a:pt x="11599" y="69522"/>
                </a:lnTo>
                <a:lnTo>
                  <a:pt x="12026" y="64422"/>
                </a:lnTo>
                <a:close/>
                <a:moveTo>
                  <a:pt x="22296" y="64398"/>
                </a:moveTo>
                <a:lnTo>
                  <a:pt x="22296" y="79436"/>
                </a:lnTo>
                <a:lnTo>
                  <a:pt x="20541" y="79436"/>
                </a:lnTo>
                <a:lnTo>
                  <a:pt x="20541" y="73032"/>
                </a:lnTo>
                <a:lnTo>
                  <a:pt x="20019" y="79436"/>
                </a:lnTo>
                <a:lnTo>
                  <a:pt x="18122" y="79436"/>
                </a:lnTo>
                <a:lnTo>
                  <a:pt x="17600" y="73032"/>
                </a:lnTo>
                <a:lnTo>
                  <a:pt x="17600" y="79436"/>
                </a:lnTo>
                <a:lnTo>
                  <a:pt x="15868" y="79436"/>
                </a:lnTo>
                <a:lnTo>
                  <a:pt x="15868" y="64398"/>
                </a:lnTo>
                <a:lnTo>
                  <a:pt x="18644" y="64398"/>
                </a:lnTo>
                <a:lnTo>
                  <a:pt x="19071" y="69522"/>
                </a:lnTo>
                <a:lnTo>
                  <a:pt x="19498" y="64398"/>
                </a:lnTo>
                <a:close/>
                <a:moveTo>
                  <a:pt x="29768" y="64398"/>
                </a:moveTo>
                <a:lnTo>
                  <a:pt x="29768" y="79436"/>
                </a:lnTo>
                <a:lnTo>
                  <a:pt x="28013" y="79436"/>
                </a:lnTo>
                <a:lnTo>
                  <a:pt x="28013" y="73032"/>
                </a:lnTo>
                <a:lnTo>
                  <a:pt x="27491" y="79436"/>
                </a:lnTo>
                <a:lnTo>
                  <a:pt x="25593" y="79436"/>
                </a:lnTo>
                <a:lnTo>
                  <a:pt x="25072" y="73032"/>
                </a:lnTo>
                <a:lnTo>
                  <a:pt x="25072" y="79436"/>
                </a:lnTo>
                <a:lnTo>
                  <a:pt x="23340" y="79436"/>
                </a:lnTo>
                <a:lnTo>
                  <a:pt x="23340" y="64398"/>
                </a:lnTo>
                <a:lnTo>
                  <a:pt x="26115" y="64398"/>
                </a:lnTo>
                <a:lnTo>
                  <a:pt x="26542" y="69522"/>
                </a:lnTo>
                <a:lnTo>
                  <a:pt x="26969" y="64398"/>
                </a:lnTo>
                <a:close/>
                <a:moveTo>
                  <a:pt x="37216" y="64398"/>
                </a:moveTo>
                <a:lnTo>
                  <a:pt x="37216" y="79436"/>
                </a:lnTo>
                <a:lnTo>
                  <a:pt x="35485" y="79436"/>
                </a:lnTo>
                <a:lnTo>
                  <a:pt x="35485" y="73009"/>
                </a:lnTo>
                <a:lnTo>
                  <a:pt x="34963" y="79436"/>
                </a:lnTo>
                <a:lnTo>
                  <a:pt x="33065" y="79436"/>
                </a:lnTo>
                <a:lnTo>
                  <a:pt x="32543" y="73009"/>
                </a:lnTo>
                <a:lnTo>
                  <a:pt x="32543" y="79436"/>
                </a:lnTo>
                <a:lnTo>
                  <a:pt x="30812" y="79436"/>
                </a:lnTo>
                <a:lnTo>
                  <a:pt x="30812" y="64398"/>
                </a:lnTo>
                <a:lnTo>
                  <a:pt x="33587" y="64398"/>
                </a:lnTo>
                <a:lnTo>
                  <a:pt x="34014" y="69522"/>
                </a:lnTo>
                <a:lnTo>
                  <a:pt x="34417" y="64398"/>
                </a:lnTo>
                <a:close/>
                <a:moveTo>
                  <a:pt x="246423" y="80172"/>
                </a:moveTo>
                <a:lnTo>
                  <a:pt x="246423" y="95186"/>
                </a:lnTo>
                <a:lnTo>
                  <a:pt x="244691" y="95186"/>
                </a:lnTo>
                <a:lnTo>
                  <a:pt x="244691" y="88782"/>
                </a:lnTo>
                <a:lnTo>
                  <a:pt x="244170" y="95186"/>
                </a:lnTo>
                <a:lnTo>
                  <a:pt x="242272" y="95186"/>
                </a:lnTo>
                <a:lnTo>
                  <a:pt x="241726" y="88782"/>
                </a:lnTo>
                <a:lnTo>
                  <a:pt x="241726" y="95186"/>
                </a:lnTo>
                <a:lnTo>
                  <a:pt x="239995" y="95186"/>
                </a:lnTo>
                <a:lnTo>
                  <a:pt x="239995" y="80172"/>
                </a:lnTo>
                <a:lnTo>
                  <a:pt x="242794" y="80172"/>
                </a:lnTo>
                <a:lnTo>
                  <a:pt x="243221" y="85271"/>
                </a:lnTo>
                <a:lnTo>
                  <a:pt x="243624" y="80172"/>
                </a:lnTo>
                <a:close/>
                <a:moveTo>
                  <a:pt x="253895" y="80172"/>
                </a:moveTo>
                <a:lnTo>
                  <a:pt x="253895" y="95186"/>
                </a:lnTo>
                <a:lnTo>
                  <a:pt x="252163" y="95186"/>
                </a:lnTo>
                <a:lnTo>
                  <a:pt x="252163" y="88782"/>
                </a:lnTo>
                <a:lnTo>
                  <a:pt x="251641" y="95186"/>
                </a:lnTo>
                <a:lnTo>
                  <a:pt x="249744" y="95186"/>
                </a:lnTo>
                <a:lnTo>
                  <a:pt x="249198" y="88782"/>
                </a:lnTo>
                <a:lnTo>
                  <a:pt x="249198" y="95186"/>
                </a:lnTo>
                <a:lnTo>
                  <a:pt x="247467" y="95186"/>
                </a:lnTo>
                <a:lnTo>
                  <a:pt x="247467" y="80172"/>
                </a:lnTo>
                <a:lnTo>
                  <a:pt x="250265" y="80172"/>
                </a:lnTo>
                <a:lnTo>
                  <a:pt x="250692" y="85271"/>
                </a:lnTo>
                <a:lnTo>
                  <a:pt x="251119" y="80172"/>
                </a:lnTo>
                <a:close/>
                <a:moveTo>
                  <a:pt x="261366" y="80172"/>
                </a:moveTo>
                <a:lnTo>
                  <a:pt x="261366" y="95186"/>
                </a:lnTo>
                <a:lnTo>
                  <a:pt x="259635" y="95186"/>
                </a:lnTo>
                <a:lnTo>
                  <a:pt x="259635" y="88782"/>
                </a:lnTo>
                <a:lnTo>
                  <a:pt x="259113" y="95186"/>
                </a:lnTo>
                <a:lnTo>
                  <a:pt x="257215" y="95186"/>
                </a:lnTo>
                <a:lnTo>
                  <a:pt x="256670" y="88782"/>
                </a:lnTo>
                <a:lnTo>
                  <a:pt x="256670" y="95186"/>
                </a:lnTo>
                <a:lnTo>
                  <a:pt x="254938" y="95186"/>
                </a:lnTo>
                <a:lnTo>
                  <a:pt x="254938" y="80172"/>
                </a:lnTo>
                <a:lnTo>
                  <a:pt x="257737" y="80172"/>
                </a:lnTo>
                <a:lnTo>
                  <a:pt x="258164" y="85271"/>
                </a:lnTo>
                <a:lnTo>
                  <a:pt x="258567" y="80172"/>
                </a:lnTo>
                <a:close/>
                <a:moveTo>
                  <a:pt x="268838" y="80172"/>
                </a:moveTo>
                <a:lnTo>
                  <a:pt x="268838" y="95186"/>
                </a:lnTo>
                <a:lnTo>
                  <a:pt x="267106" y="95186"/>
                </a:lnTo>
                <a:lnTo>
                  <a:pt x="267106" y="88782"/>
                </a:lnTo>
                <a:lnTo>
                  <a:pt x="266585" y="95186"/>
                </a:lnTo>
                <a:lnTo>
                  <a:pt x="264687" y="95186"/>
                </a:lnTo>
                <a:lnTo>
                  <a:pt x="264141" y="88782"/>
                </a:lnTo>
                <a:lnTo>
                  <a:pt x="264141" y="95186"/>
                </a:lnTo>
                <a:lnTo>
                  <a:pt x="262410" y="95186"/>
                </a:lnTo>
                <a:lnTo>
                  <a:pt x="262410" y="80172"/>
                </a:lnTo>
                <a:lnTo>
                  <a:pt x="265209" y="80172"/>
                </a:lnTo>
                <a:lnTo>
                  <a:pt x="265636" y="85271"/>
                </a:lnTo>
                <a:lnTo>
                  <a:pt x="266063" y="80172"/>
                </a:lnTo>
                <a:close/>
                <a:moveTo>
                  <a:pt x="276310" y="80172"/>
                </a:moveTo>
                <a:lnTo>
                  <a:pt x="276310" y="95186"/>
                </a:lnTo>
                <a:lnTo>
                  <a:pt x="274578" y="95186"/>
                </a:lnTo>
                <a:lnTo>
                  <a:pt x="274578" y="88782"/>
                </a:lnTo>
                <a:lnTo>
                  <a:pt x="274056" y="95186"/>
                </a:lnTo>
                <a:lnTo>
                  <a:pt x="272159" y="95186"/>
                </a:lnTo>
                <a:lnTo>
                  <a:pt x="271613" y="88782"/>
                </a:lnTo>
                <a:lnTo>
                  <a:pt x="271613" y="95186"/>
                </a:lnTo>
                <a:lnTo>
                  <a:pt x="269882" y="95186"/>
                </a:lnTo>
                <a:lnTo>
                  <a:pt x="269882" y="80172"/>
                </a:lnTo>
                <a:lnTo>
                  <a:pt x="272681" y="80172"/>
                </a:lnTo>
                <a:lnTo>
                  <a:pt x="273107" y="85271"/>
                </a:lnTo>
                <a:lnTo>
                  <a:pt x="273534" y="80172"/>
                </a:lnTo>
                <a:close/>
                <a:moveTo>
                  <a:pt x="283781" y="80148"/>
                </a:moveTo>
                <a:lnTo>
                  <a:pt x="283781" y="95186"/>
                </a:lnTo>
                <a:lnTo>
                  <a:pt x="282050" y="95186"/>
                </a:lnTo>
                <a:lnTo>
                  <a:pt x="282050" y="88782"/>
                </a:lnTo>
                <a:lnTo>
                  <a:pt x="281528" y="95186"/>
                </a:lnTo>
                <a:lnTo>
                  <a:pt x="279630" y="95186"/>
                </a:lnTo>
                <a:lnTo>
                  <a:pt x="279085" y="88782"/>
                </a:lnTo>
                <a:lnTo>
                  <a:pt x="279085" y="95186"/>
                </a:lnTo>
                <a:lnTo>
                  <a:pt x="277353" y="95186"/>
                </a:lnTo>
                <a:lnTo>
                  <a:pt x="277353" y="80148"/>
                </a:lnTo>
                <a:lnTo>
                  <a:pt x="280152" y="80148"/>
                </a:lnTo>
                <a:lnTo>
                  <a:pt x="280579" y="85271"/>
                </a:lnTo>
                <a:lnTo>
                  <a:pt x="281006" y="80148"/>
                </a:lnTo>
                <a:close/>
                <a:moveTo>
                  <a:pt x="186650" y="80196"/>
                </a:moveTo>
                <a:lnTo>
                  <a:pt x="186650" y="95210"/>
                </a:lnTo>
                <a:lnTo>
                  <a:pt x="184918" y="95210"/>
                </a:lnTo>
                <a:lnTo>
                  <a:pt x="184918" y="88806"/>
                </a:lnTo>
                <a:lnTo>
                  <a:pt x="184396" y="95210"/>
                </a:lnTo>
                <a:lnTo>
                  <a:pt x="182499" y="95210"/>
                </a:lnTo>
                <a:lnTo>
                  <a:pt x="181953" y="88806"/>
                </a:lnTo>
                <a:lnTo>
                  <a:pt x="181953" y="95210"/>
                </a:lnTo>
                <a:lnTo>
                  <a:pt x="180222" y="95210"/>
                </a:lnTo>
                <a:lnTo>
                  <a:pt x="180222" y="80196"/>
                </a:lnTo>
                <a:lnTo>
                  <a:pt x="183020" y="80196"/>
                </a:lnTo>
                <a:lnTo>
                  <a:pt x="183447" y="85295"/>
                </a:lnTo>
                <a:lnTo>
                  <a:pt x="183874" y="80196"/>
                </a:lnTo>
                <a:close/>
                <a:moveTo>
                  <a:pt x="194121" y="80196"/>
                </a:moveTo>
                <a:lnTo>
                  <a:pt x="194121" y="95210"/>
                </a:lnTo>
                <a:lnTo>
                  <a:pt x="192390" y="95210"/>
                </a:lnTo>
                <a:lnTo>
                  <a:pt x="192390" y="88806"/>
                </a:lnTo>
                <a:lnTo>
                  <a:pt x="191868" y="95210"/>
                </a:lnTo>
                <a:lnTo>
                  <a:pt x="189970" y="95210"/>
                </a:lnTo>
                <a:lnTo>
                  <a:pt x="189425" y="88806"/>
                </a:lnTo>
                <a:lnTo>
                  <a:pt x="189425" y="95210"/>
                </a:lnTo>
                <a:lnTo>
                  <a:pt x="187693" y="95210"/>
                </a:lnTo>
                <a:lnTo>
                  <a:pt x="187693" y="80196"/>
                </a:lnTo>
                <a:lnTo>
                  <a:pt x="190492" y="80196"/>
                </a:lnTo>
                <a:lnTo>
                  <a:pt x="190919" y="85295"/>
                </a:lnTo>
                <a:lnTo>
                  <a:pt x="191346" y="80196"/>
                </a:lnTo>
                <a:close/>
                <a:moveTo>
                  <a:pt x="201593" y="80196"/>
                </a:moveTo>
                <a:lnTo>
                  <a:pt x="201593" y="95210"/>
                </a:lnTo>
                <a:lnTo>
                  <a:pt x="199861" y="95210"/>
                </a:lnTo>
                <a:lnTo>
                  <a:pt x="199861" y="88806"/>
                </a:lnTo>
                <a:lnTo>
                  <a:pt x="199340" y="95210"/>
                </a:lnTo>
                <a:lnTo>
                  <a:pt x="197442" y="95210"/>
                </a:lnTo>
                <a:lnTo>
                  <a:pt x="196896" y="88806"/>
                </a:lnTo>
                <a:lnTo>
                  <a:pt x="196896" y="95210"/>
                </a:lnTo>
                <a:lnTo>
                  <a:pt x="195165" y="95210"/>
                </a:lnTo>
                <a:lnTo>
                  <a:pt x="195165" y="80196"/>
                </a:lnTo>
                <a:lnTo>
                  <a:pt x="197964" y="80196"/>
                </a:lnTo>
                <a:lnTo>
                  <a:pt x="198391" y="85295"/>
                </a:lnTo>
                <a:lnTo>
                  <a:pt x="198794" y="80196"/>
                </a:lnTo>
                <a:close/>
                <a:moveTo>
                  <a:pt x="209065" y="80196"/>
                </a:moveTo>
                <a:lnTo>
                  <a:pt x="209065" y="95210"/>
                </a:lnTo>
                <a:lnTo>
                  <a:pt x="207333" y="95210"/>
                </a:lnTo>
                <a:lnTo>
                  <a:pt x="207333" y="88806"/>
                </a:lnTo>
                <a:lnTo>
                  <a:pt x="206811" y="95210"/>
                </a:lnTo>
                <a:lnTo>
                  <a:pt x="204914" y="95210"/>
                </a:lnTo>
                <a:lnTo>
                  <a:pt x="204368" y="88806"/>
                </a:lnTo>
                <a:lnTo>
                  <a:pt x="204368" y="95210"/>
                </a:lnTo>
                <a:lnTo>
                  <a:pt x="202637" y="95210"/>
                </a:lnTo>
                <a:lnTo>
                  <a:pt x="202637" y="80196"/>
                </a:lnTo>
                <a:lnTo>
                  <a:pt x="205435" y="80196"/>
                </a:lnTo>
                <a:lnTo>
                  <a:pt x="205862" y="85295"/>
                </a:lnTo>
                <a:lnTo>
                  <a:pt x="206289" y="80196"/>
                </a:lnTo>
                <a:close/>
                <a:moveTo>
                  <a:pt x="216536" y="80196"/>
                </a:moveTo>
                <a:lnTo>
                  <a:pt x="216536" y="95210"/>
                </a:lnTo>
                <a:lnTo>
                  <a:pt x="214805" y="95210"/>
                </a:lnTo>
                <a:lnTo>
                  <a:pt x="214805" y="88806"/>
                </a:lnTo>
                <a:lnTo>
                  <a:pt x="214283" y="95210"/>
                </a:lnTo>
                <a:lnTo>
                  <a:pt x="212385" y="95210"/>
                </a:lnTo>
                <a:lnTo>
                  <a:pt x="211840" y="88806"/>
                </a:lnTo>
                <a:lnTo>
                  <a:pt x="211840" y="95210"/>
                </a:lnTo>
                <a:lnTo>
                  <a:pt x="210108" y="95210"/>
                </a:lnTo>
                <a:lnTo>
                  <a:pt x="210108" y="80196"/>
                </a:lnTo>
                <a:lnTo>
                  <a:pt x="212907" y="80196"/>
                </a:lnTo>
                <a:lnTo>
                  <a:pt x="213334" y="85295"/>
                </a:lnTo>
                <a:lnTo>
                  <a:pt x="213737" y="80196"/>
                </a:lnTo>
                <a:close/>
                <a:moveTo>
                  <a:pt x="224008" y="80172"/>
                </a:moveTo>
                <a:lnTo>
                  <a:pt x="224008" y="95210"/>
                </a:lnTo>
                <a:lnTo>
                  <a:pt x="222276" y="95210"/>
                </a:lnTo>
                <a:lnTo>
                  <a:pt x="222276" y="88806"/>
                </a:lnTo>
                <a:lnTo>
                  <a:pt x="221755" y="95210"/>
                </a:lnTo>
                <a:lnTo>
                  <a:pt x="219857" y="95210"/>
                </a:lnTo>
                <a:lnTo>
                  <a:pt x="219311" y="88806"/>
                </a:lnTo>
                <a:lnTo>
                  <a:pt x="219311" y="95210"/>
                </a:lnTo>
                <a:lnTo>
                  <a:pt x="217580" y="95210"/>
                </a:lnTo>
                <a:lnTo>
                  <a:pt x="217580" y="80172"/>
                </a:lnTo>
                <a:lnTo>
                  <a:pt x="220379" y="80172"/>
                </a:lnTo>
                <a:lnTo>
                  <a:pt x="220806" y="85295"/>
                </a:lnTo>
                <a:lnTo>
                  <a:pt x="221233" y="80172"/>
                </a:lnTo>
                <a:close/>
                <a:moveTo>
                  <a:pt x="231480" y="80172"/>
                </a:moveTo>
                <a:lnTo>
                  <a:pt x="231480" y="95210"/>
                </a:lnTo>
                <a:lnTo>
                  <a:pt x="229748" y="95210"/>
                </a:lnTo>
                <a:lnTo>
                  <a:pt x="229748" y="88806"/>
                </a:lnTo>
                <a:lnTo>
                  <a:pt x="229226" y="95210"/>
                </a:lnTo>
                <a:lnTo>
                  <a:pt x="227329" y="95210"/>
                </a:lnTo>
                <a:lnTo>
                  <a:pt x="226783" y="88806"/>
                </a:lnTo>
                <a:lnTo>
                  <a:pt x="226783" y="95210"/>
                </a:lnTo>
                <a:lnTo>
                  <a:pt x="225052" y="95210"/>
                </a:lnTo>
                <a:lnTo>
                  <a:pt x="225052" y="80172"/>
                </a:lnTo>
                <a:lnTo>
                  <a:pt x="227850" y="80172"/>
                </a:lnTo>
                <a:lnTo>
                  <a:pt x="228277" y="85295"/>
                </a:lnTo>
                <a:lnTo>
                  <a:pt x="228681" y="80172"/>
                </a:lnTo>
                <a:close/>
                <a:moveTo>
                  <a:pt x="238951" y="80172"/>
                </a:moveTo>
                <a:lnTo>
                  <a:pt x="238951" y="95210"/>
                </a:lnTo>
                <a:lnTo>
                  <a:pt x="237220" y="95210"/>
                </a:lnTo>
                <a:lnTo>
                  <a:pt x="237220" y="88782"/>
                </a:lnTo>
                <a:lnTo>
                  <a:pt x="236698" y="95210"/>
                </a:lnTo>
                <a:lnTo>
                  <a:pt x="234800" y="95210"/>
                </a:lnTo>
                <a:lnTo>
                  <a:pt x="234255" y="88782"/>
                </a:lnTo>
                <a:lnTo>
                  <a:pt x="234255" y="95210"/>
                </a:lnTo>
                <a:lnTo>
                  <a:pt x="232523" y="95210"/>
                </a:lnTo>
                <a:lnTo>
                  <a:pt x="232523" y="80172"/>
                </a:lnTo>
                <a:lnTo>
                  <a:pt x="235322" y="80172"/>
                </a:lnTo>
                <a:lnTo>
                  <a:pt x="235749" y="85295"/>
                </a:lnTo>
                <a:lnTo>
                  <a:pt x="236176" y="80172"/>
                </a:lnTo>
                <a:close/>
                <a:moveTo>
                  <a:pt x="126876" y="80219"/>
                </a:moveTo>
                <a:lnTo>
                  <a:pt x="126876" y="95234"/>
                </a:lnTo>
                <a:lnTo>
                  <a:pt x="125145" y="95234"/>
                </a:lnTo>
                <a:lnTo>
                  <a:pt x="125145" y="88829"/>
                </a:lnTo>
                <a:lnTo>
                  <a:pt x="124623" y="95234"/>
                </a:lnTo>
                <a:lnTo>
                  <a:pt x="122725" y="95234"/>
                </a:lnTo>
                <a:lnTo>
                  <a:pt x="122180" y="88829"/>
                </a:lnTo>
                <a:lnTo>
                  <a:pt x="122180" y="95234"/>
                </a:lnTo>
                <a:lnTo>
                  <a:pt x="120448" y="95234"/>
                </a:lnTo>
                <a:lnTo>
                  <a:pt x="120448" y="80219"/>
                </a:lnTo>
                <a:lnTo>
                  <a:pt x="123247" y="80219"/>
                </a:lnTo>
                <a:lnTo>
                  <a:pt x="123674" y="85319"/>
                </a:lnTo>
                <a:lnTo>
                  <a:pt x="124101" y="80219"/>
                </a:lnTo>
                <a:close/>
                <a:moveTo>
                  <a:pt x="134348" y="80219"/>
                </a:moveTo>
                <a:lnTo>
                  <a:pt x="134348" y="95234"/>
                </a:lnTo>
                <a:lnTo>
                  <a:pt x="132616" y="95234"/>
                </a:lnTo>
                <a:lnTo>
                  <a:pt x="132616" y="88829"/>
                </a:lnTo>
                <a:lnTo>
                  <a:pt x="132094" y="95234"/>
                </a:lnTo>
                <a:lnTo>
                  <a:pt x="130197" y="95234"/>
                </a:lnTo>
                <a:lnTo>
                  <a:pt x="129651" y="88829"/>
                </a:lnTo>
                <a:lnTo>
                  <a:pt x="129651" y="95234"/>
                </a:lnTo>
                <a:lnTo>
                  <a:pt x="127920" y="95234"/>
                </a:lnTo>
                <a:lnTo>
                  <a:pt x="127920" y="80219"/>
                </a:lnTo>
                <a:lnTo>
                  <a:pt x="130719" y="80219"/>
                </a:lnTo>
                <a:lnTo>
                  <a:pt x="131146" y="85319"/>
                </a:lnTo>
                <a:lnTo>
                  <a:pt x="131573" y="80219"/>
                </a:lnTo>
                <a:close/>
                <a:moveTo>
                  <a:pt x="141819" y="80219"/>
                </a:moveTo>
                <a:lnTo>
                  <a:pt x="141819" y="95234"/>
                </a:lnTo>
                <a:lnTo>
                  <a:pt x="140088" y="95234"/>
                </a:lnTo>
                <a:lnTo>
                  <a:pt x="140088" y="88829"/>
                </a:lnTo>
                <a:lnTo>
                  <a:pt x="139566" y="95234"/>
                </a:lnTo>
                <a:lnTo>
                  <a:pt x="137669" y="95234"/>
                </a:lnTo>
                <a:lnTo>
                  <a:pt x="137123" y="88829"/>
                </a:lnTo>
                <a:lnTo>
                  <a:pt x="137123" y="95234"/>
                </a:lnTo>
                <a:lnTo>
                  <a:pt x="135391" y="95234"/>
                </a:lnTo>
                <a:lnTo>
                  <a:pt x="135391" y="80219"/>
                </a:lnTo>
                <a:lnTo>
                  <a:pt x="138190" y="80219"/>
                </a:lnTo>
                <a:lnTo>
                  <a:pt x="138617" y="85319"/>
                </a:lnTo>
                <a:lnTo>
                  <a:pt x="139044" y="80219"/>
                </a:lnTo>
                <a:close/>
                <a:moveTo>
                  <a:pt x="149291" y="80219"/>
                </a:moveTo>
                <a:lnTo>
                  <a:pt x="149291" y="95234"/>
                </a:lnTo>
                <a:lnTo>
                  <a:pt x="147560" y="95234"/>
                </a:lnTo>
                <a:lnTo>
                  <a:pt x="147560" y="88829"/>
                </a:lnTo>
                <a:lnTo>
                  <a:pt x="147038" y="95234"/>
                </a:lnTo>
                <a:lnTo>
                  <a:pt x="145140" y="95234"/>
                </a:lnTo>
                <a:lnTo>
                  <a:pt x="144595" y="88829"/>
                </a:lnTo>
                <a:lnTo>
                  <a:pt x="144595" y="95234"/>
                </a:lnTo>
                <a:lnTo>
                  <a:pt x="142863" y="95234"/>
                </a:lnTo>
                <a:lnTo>
                  <a:pt x="142863" y="80219"/>
                </a:lnTo>
                <a:lnTo>
                  <a:pt x="145662" y="80219"/>
                </a:lnTo>
                <a:lnTo>
                  <a:pt x="146089" y="85319"/>
                </a:lnTo>
                <a:lnTo>
                  <a:pt x="146516" y="80219"/>
                </a:lnTo>
                <a:close/>
                <a:moveTo>
                  <a:pt x="156763" y="80219"/>
                </a:moveTo>
                <a:lnTo>
                  <a:pt x="156763" y="95234"/>
                </a:lnTo>
                <a:lnTo>
                  <a:pt x="155031" y="95234"/>
                </a:lnTo>
                <a:lnTo>
                  <a:pt x="155031" y="88829"/>
                </a:lnTo>
                <a:lnTo>
                  <a:pt x="154509" y="95234"/>
                </a:lnTo>
                <a:lnTo>
                  <a:pt x="152612" y="95234"/>
                </a:lnTo>
                <a:lnTo>
                  <a:pt x="152066" y="88829"/>
                </a:lnTo>
                <a:lnTo>
                  <a:pt x="152066" y="95234"/>
                </a:lnTo>
                <a:lnTo>
                  <a:pt x="150335" y="95234"/>
                </a:lnTo>
                <a:lnTo>
                  <a:pt x="150335" y="80219"/>
                </a:lnTo>
                <a:lnTo>
                  <a:pt x="153134" y="80219"/>
                </a:lnTo>
                <a:lnTo>
                  <a:pt x="153561" y="85319"/>
                </a:lnTo>
                <a:lnTo>
                  <a:pt x="153988" y="80219"/>
                </a:lnTo>
                <a:close/>
                <a:moveTo>
                  <a:pt x="164235" y="80196"/>
                </a:moveTo>
                <a:lnTo>
                  <a:pt x="164235" y="95234"/>
                </a:lnTo>
                <a:lnTo>
                  <a:pt x="162503" y="95234"/>
                </a:lnTo>
                <a:lnTo>
                  <a:pt x="162503" y="88829"/>
                </a:lnTo>
                <a:lnTo>
                  <a:pt x="161981" y="95234"/>
                </a:lnTo>
                <a:lnTo>
                  <a:pt x="160084" y="95234"/>
                </a:lnTo>
                <a:lnTo>
                  <a:pt x="159538" y="88829"/>
                </a:lnTo>
                <a:lnTo>
                  <a:pt x="159538" y="95234"/>
                </a:lnTo>
                <a:lnTo>
                  <a:pt x="157806" y="95234"/>
                </a:lnTo>
                <a:lnTo>
                  <a:pt x="157806" y="80196"/>
                </a:lnTo>
                <a:lnTo>
                  <a:pt x="160605" y="80196"/>
                </a:lnTo>
                <a:lnTo>
                  <a:pt x="161032" y="85319"/>
                </a:lnTo>
                <a:lnTo>
                  <a:pt x="161436" y="80196"/>
                </a:lnTo>
                <a:close/>
                <a:moveTo>
                  <a:pt x="171706" y="80196"/>
                </a:moveTo>
                <a:lnTo>
                  <a:pt x="171706" y="95234"/>
                </a:lnTo>
                <a:lnTo>
                  <a:pt x="169975" y="95234"/>
                </a:lnTo>
                <a:lnTo>
                  <a:pt x="169975" y="88829"/>
                </a:lnTo>
                <a:lnTo>
                  <a:pt x="169453" y="95234"/>
                </a:lnTo>
                <a:lnTo>
                  <a:pt x="167555" y="95234"/>
                </a:lnTo>
                <a:lnTo>
                  <a:pt x="167010" y="88829"/>
                </a:lnTo>
                <a:lnTo>
                  <a:pt x="167010" y="95234"/>
                </a:lnTo>
                <a:lnTo>
                  <a:pt x="165278" y="95234"/>
                </a:lnTo>
                <a:lnTo>
                  <a:pt x="165278" y="80196"/>
                </a:lnTo>
                <a:lnTo>
                  <a:pt x="168077" y="80196"/>
                </a:lnTo>
                <a:lnTo>
                  <a:pt x="168504" y="85319"/>
                </a:lnTo>
                <a:lnTo>
                  <a:pt x="168931" y="80196"/>
                </a:lnTo>
                <a:close/>
                <a:moveTo>
                  <a:pt x="179178" y="80196"/>
                </a:moveTo>
                <a:lnTo>
                  <a:pt x="179178" y="95234"/>
                </a:lnTo>
                <a:lnTo>
                  <a:pt x="177446" y="95234"/>
                </a:lnTo>
                <a:lnTo>
                  <a:pt x="177446" y="88806"/>
                </a:lnTo>
                <a:lnTo>
                  <a:pt x="176924" y="95234"/>
                </a:lnTo>
                <a:lnTo>
                  <a:pt x="175027" y="95234"/>
                </a:lnTo>
                <a:lnTo>
                  <a:pt x="174481" y="88806"/>
                </a:lnTo>
                <a:lnTo>
                  <a:pt x="174481" y="95234"/>
                </a:lnTo>
                <a:lnTo>
                  <a:pt x="172750" y="95234"/>
                </a:lnTo>
                <a:lnTo>
                  <a:pt x="172750" y="80196"/>
                </a:lnTo>
                <a:lnTo>
                  <a:pt x="175549" y="80196"/>
                </a:lnTo>
                <a:lnTo>
                  <a:pt x="175976" y="85319"/>
                </a:lnTo>
                <a:lnTo>
                  <a:pt x="176403" y="80196"/>
                </a:lnTo>
                <a:close/>
                <a:moveTo>
                  <a:pt x="67103" y="80243"/>
                </a:moveTo>
                <a:lnTo>
                  <a:pt x="67103" y="95257"/>
                </a:lnTo>
                <a:lnTo>
                  <a:pt x="65371" y="95257"/>
                </a:lnTo>
                <a:lnTo>
                  <a:pt x="65371" y="88853"/>
                </a:lnTo>
                <a:lnTo>
                  <a:pt x="64849" y="95257"/>
                </a:lnTo>
                <a:lnTo>
                  <a:pt x="62952" y="95257"/>
                </a:lnTo>
                <a:lnTo>
                  <a:pt x="62406" y="88853"/>
                </a:lnTo>
                <a:lnTo>
                  <a:pt x="62406" y="95257"/>
                </a:lnTo>
                <a:lnTo>
                  <a:pt x="60675" y="95257"/>
                </a:lnTo>
                <a:lnTo>
                  <a:pt x="60675" y="80243"/>
                </a:lnTo>
                <a:lnTo>
                  <a:pt x="63474" y="80243"/>
                </a:lnTo>
                <a:lnTo>
                  <a:pt x="63901" y="85343"/>
                </a:lnTo>
                <a:lnTo>
                  <a:pt x="64328" y="80243"/>
                </a:lnTo>
                <a:close/>
                <a:moveTo>
                  <a:pt x="74574" y="80243"/>
                </a:moveTo>
                <a:lnTo>
                  <a:pt x="74574" y="95257"/>
                </a:lnTo>
                <a:lnTo>
                  <a:pt x="72843" y="95257"/>
                </a:lnTo>
                <a:lnTo>
                  <a:pt x="72843" y="88853"/>
                </a:lnTo>
                <a:lnTo>
                  <a:pt x="72321" y="95257"/>
                </a:lnTo>
                <a:lnTo>
                  <a:pt x="70423" y="95257"/>
                </a:lnTo>
                <a:lnTo>
                  <a:pt x="69878" y="88853"/>
                </a:lnTo>
                <a:lnTo>
                  <a:pt x="69878" y="95257"/>
                </a:lnTo>
                <a:lnTo>
                  <a:pt x="68146" y="95257"/>
                </a:lnTo>
                <a:lnTo>
                  <a:pt x="68146" y="80243"/>
                </a:lnTo>
                <a:lnTo>
                  <a:pt x="70945" y="80243"/>
                </a:lnTo>
                <a:lnTo>
                  <a:pt x="71372" y="85343"/>
                </a:lnTo>
                <a:lnTo>
                  <a:pt x="71776" y="80243"/>
                </a:lnTo>
                <a:close/>
                <a:moveTo>
                  <a:pt x="82046" y="80243"/>
                </a:moveTo>
                <a:lnTo>
                  <a:pt x="82046" y="95257"/>
                </a:lnTo>
                <a:lnTo>
                  <a:pt x="80315" y="95257"/>
                </a:lnTo>
                <a:lnTo>
                  <a:pt x="80315" y="88853"/>
                </a:lnTo>
                <a:lnTo>
                  <a:pt x="79793" y="95257"/>
                </a:lnTo>
                <a:lnTo>
                  <a:pt x="77895" y="95257"/>
                </a:lnTo>
                <a:lnTo>
                  <a:pt x="77350" y="88853"/>
                </a:lnTo>
                <a:lnTo>
                  <a:pt x="77350" y="95257"/>
                </a:lnTo>
                <a:lnTo>
                  <a:pt x="75618" y="95257"/>
                </a:lnTo>
                <a:lnTo>
                  <a:pt x="75618" y="80243"/>
                </a:lnTo>
                <a:lnTo>
                  <a:pt x="78417" y="80243"/>
                </a:lnTo>
                <a:lnTo>
                  <a:pt x="78844" y="85343"/>
                </a:lnTo>
                <a:lnTo>
                  <a:pt x="79271" y="80243"/>
                </a:lnTo>
                <a:close/>
                <a:moveTo>
                  <a:pt x="89541" y="80243"/>
                </a:moveTo>
                <a:lnTo>
                  <a:pt x="89541" y="95257"/>
                </a:lnTo>
                <a:lnTo>
                  <a:pt x="87786" y="95257"/>
                </a:lnTo>
                <a:lnTo>
                  <a:pt x="87786" y="88853"/>
                </a:lnTo>
                <a:lnTo>
                  <a:pt x="87264" y="95257"/>
                </a:lnTo>
                <a:lnTo>
                  <a:pt x="85367" y="95257"/>
                </a:lnTo>
                <a:lnTo>
                  <a:pt x="84821" y="88853"/>
                </a:lnTo>
                <a:lnTo>
                  <a:pt x="84821" y="95257"/>
                </a:lnTo>
                <a:lnTo>
                  <a:pt x="83090" y="95257"/>
                </a:lnTo>
                <a:lnTo>
                  <a:pt x="83090" y="80243"/>
                </a:lnTo>
                <a:lnTo>
                  <a:pt x="85889" y="80243"/>
                </a:lnTo>
                <a:lnTo>
                  <a:pt x="86316" y="85343"/>
                </a:lnTo>
                <a:lnTo>
                  <a:pt x="86743" y="80243"/>
                </a:lnTo>
                <a:close/>
                <a:moveTo>
                  <a:pt x="96989" y="80243"/>
                </a:moveTo>
                <a:lnTo>
                  <a:pt x="96989" y="95257"/>
                </a:lnTo>
                <a:lnTo>
                  <a:pt x="95258" y="95257"/>
                </a:lnTo>
                <a:lnTo>
                  <a:pt x="95258" y="88853"/>
                </a:lnTo>
                <a:lnTo>
                  <a:pt x="94736" y="95257"/>
                </a:lnTo>
                <a:lnTo>
                  <a:pt x="92839" y="95257"/>
                </a:lnTo>
                <a:lnTo>
                  <a:pt x="92293" y="88853"/>
                </a:lnTo>
                <a:lnTo>
                  <a:pt x="92293" y="95257"/>
                </a:lnTo>
                <a:lnTo>
                  <a:pt x="90561" y="95257"/>
                </a:lnTo>
                <a:lnTo>
                  <a:pt x="90561" y="80243"/>
                </a:lnTo>
                <a:lnTo>
                  <a:pt x="93360" y="80243"/>
                </a:lnTo>
                <a:lnTo>
                  <a:pt x="93787" y="85343"/>
                </a:lnTo>
                <a:lnTo>
                  <a:pt x="94214" y="80243"/>
                </a:lnTo>
                <a:close/>
                <a:moveTo>
                  <a:pt x="104461" y="80219"/>
                </a:moveTo>
                <a:lnTo>
                  <a:pt x="104461" y="95257"/>
                </a:lnTo>
                <a:lnTo>
                  <a:pt x="102730" y="95257"/>
                </a:lnTo>
                <a:lnTo>
                  <a:pt x="102730" y="88853"/>
                </a:lnTo>
                <a:lnTo>
                  <a:pt x="102208" y="95257"/>
                </a:lnTo>
                <a:lnTo>
                  <a:pt x="100310" y="95257"/>
                </a:lnTo>
                <a:lnTo>
                  <a:pt x="99765" y="88853"/>
                </a:lnTo>
                <a:lnTo>
                  <a:pt x="99765" y="95257"/>
                </a:lnTo>
                <a:lnTo>
                  <a:pt x="98033" y="95257"/>
                </a:lnTo>
                <a:lnTo>
                  <a:pt x="98033" y="80219"/>
                </a:lnTo>
                <a:lnTo>
                  <a:pt x="100832" y="80219"/>
                </a:lnTo>
                <a:lnTo>
                  <a:pt x="101259" y="85343"/>
                </a:lnTo>
                <a:lnTo>
                  <a:pt x="101686" y="80219"/>
                </a:lnTo>
                <a:close/>
                <a:moveTo>
                  <a:pt x="111957" y="80219"/>
                </a:moveTo>
                <a:lnTo>
                  <a:pt x="111957" y="95257"/>
                </a:lnTo>
                <a:lnTo>
                  <a:pt x="110201" y="95257"/>
                </a:lnTo>
                <a:lnTo>
                  <a:pt x="110201" y="88853"/>
                </a:lnTo>
                <a:lnTo>
                  <a:pt x="109679" y="95257"/>
                </a:lnTo>
                <a:lnTo>
                  <a:pt x="107782" y="95257"/>
                </a:lnTo>
                <a:lnTo>
                  <a:pt x="107236" y="88853"/>
                </a:lnTo>
                <a:lnTo>
                  <a:pt x="107236" y="95257"/>
                </a:lnTo>
                <a:lnTo>
                  <a:pt x="105505" y="95257"/>
                </a:lnTo>
                <a:lnTo>
                  <a:pt x="105505" y="80219"/>
                </a:lnTo>
                <a:lnTo>
                  <a:pt x="108304" y="80219"/>
                </a:lnTo>
                <a:lnTo>
                  <a:pt x="108731" y="85343"/>
                </a:lnTo>
                <a:lnTo>
                  <a:pt x="109158" y="80219"/>
                </a:lnTo>
                <a:close/>
                <a:moveTo>
                  <a:pt x="119404" y="80219"/>
                </a:moveTo>
                <a:lnTo>
                  <a:pt x="119404" y="95257"/>
                </a:lnTo>
                <a:lnTo>
                  <a:pt x="117673" y="95257"/>
                </a:lnTo>
                <a:lnTo>
                  <a:pt x="117673" y="88829"/>
                </a:lnTo>
                <a:lnTo>
                  <a:pt x="117151" y="95257"/>
                </a:lnTo>
                <a:lnTo>
                  <a:pt x="115254" y="95257"/>
                </a:lnTo>
                <a:lnTo>
                  <a:pt x="114708" y="88829"/>
                </a:lnTo>
                <a:lnTo>
                  <a:pt x="114708" y="95257"/>
                </a:lnTo>
                <a:lnTo>
                  <a:pt x="112976" y="95257"/>
                </a:lnTo>
                <a:lnTo>
                  <a:pt x="112976" y="80219"/>
                </a:lnTo>
                <a:lnTo>
                  <a:pt x="115775" y="80219"/>
                </a:lnTo>
                <a:lnTo>
                  <a:pt x="116202" y="85343"/>
                </a:lnTo>
                <a:lnTo>
                  <a:pt x="116629" y="80219"/>
                </a:lnTo>
                <a:close/>
                <a:moveTo>
                  <a:pt x="14801" y="80267"/>
                </a:moveTo>
                <a:lnTo>
                  <a:pt x="14801" y="95281"/>
                </a:lnTo>
                <a:lnTo>
                  <a:pt x="13069" y="95281"/>
                </a:lnTo>
                <a:lnTo>
                  <a:pt x="13069" y="88877"/>
                </a:lnTo>
                <a:lnTo>
                  <a:pt x="12548" y="95281"/>
                </a:lnTo>
                <a:lnTo>
                  <a:pt x="10650" y="95281"/>
                </a:lnTo>
                <a:lnTo>
                  <a:pt x="10105" y="88877"/>
                </a:lnTo>
                <a:lnTo>
                  <a:pt x="10105" y="95281"/>
                </a:lnTo>
                <a:lnTo>
                  <a:pt x="8373" y="95281"/>
                </a:lnTo>
                <a:lnTo>
                  <a:pt x="8373" y="80267"/>
                </a:lnTo>
                <a:lnTo>
                  <a:pt x="11172" y="80267"/>
                </a:lnTo>
                <a:lnTo>
                  <a:pt x="11599" y="85366"/>
                </a:lnTo>
                <a:lnTo>
                  <a:pt x="12026" y="80267"/>
                </a:lnTo>
                <a:close/>
                <a:moveTo>
                  <a:pt x="22296" y="80267"/>
                </a:moveTo>
                <a:lnTo>
                  <a:pt x="22296" y="95281"/>
                </a:lnTo>
                <a:lnTo>
                  <a:pt x="20541" y="95281"/>
                </a:lnTo>
                <a:lnTo>
                  <a:pt x="20541" y="88877"/>
                </a:lnTo>
                <a:lnTo>
                  <a:pt x="20019" y="95281"/>
                </a:lnTo>
                <a:lnTo>
                  <a:pt x="18122" y="95281"/>
                </a:lnTo>
                <a:lnTo>
                  <a:pt x="17600" y="88877"/>
                </a:lnTo>
                <a:lnTo>
                  <a:pt x="17600" y="95281"/>
                </a:lnTo>
                <a:lnTo>
                  <a:pt x="15868" y="95281"/>
                </a:lnTo>
                <a:lnTo>
                  <a:pt x="15868" y="80267"/>
                </a:lnTo>
                <a:lnTo>
                  <a:pt x="18644" y="80267"/>
                </a:lnTo>
                <a:lnTo>
                  <a:pt x="19071" y="85366"/>
                </a:lnTo>
                <a:lnTo>
                  <a:pt x="19498" y="80267"/>
                </a:lnTo>
                <a:close/>
                <a:moveTo>
                  <a:pt x="29768" y="80267"/>
                </a:moveTo>
                <a:lnTo>
                  <a:pt x="29768" y="95281"/>
                </a:lnTo>
                <a:lnTo>
                  <a:pt x="28013" y="95281"/>
                </a:lnTo>
                <a:lnTo>
                  <a:pt x="28013" y="88877"/>
                </a:lnTo>
                <a:lnTo>
                  <a:pt x="27491" y="95281"/>
                </a:lnTo>
                <a:lnTo>
                  <a:pt x="25593" y="95281"/>
                </a:lnTo>
                <a:lnTo>
                  <a:pt x="25072" y="88877"/>
                </a:lnTo>
                <a:lnTo>
                  <a:pt x="25072" y="95281"/>
                </a:lnTo>
                <a:lnTo>
                  <a:pt x="23340" y="95281"/>
                </a:lnTo>
                <a:lnTo>
                  <a:pt x="23340" y="80267"/>
                </a:lnTo>
                <a:lnTo>
                  <a:pt x="26115" y="80267"/>
                </a:lnTo>
                <a:lnTo>
                  <a:pt x="26542" y="85366"/>
                </a:lnTo>
                <a:lnTo>
                  <a:pt x="26969" y="80267"/>
                </a:lnTo>
                <a:close/>
                <a:moveTo>
                  <a:pt x="37216" y="80267"/>
                </a:moveTo>
                <a:lnTo>
                  <a:pt x="37216" y="95281"/>
                </a:lnTo>
                <a:lnTo>
                  <a:pt x="35485" y="95281"/>
                </a:lnTo>
                <a:lnTo>
                  <a:pt x="35485" y="88877"/>
                </a:lnTo>
                <a:lnTo>
                  <a:pt x="34963" y="95281"/>
                </a:lnTo>
                <a:lnTo>
                  <a:pt x="33065" y="95281"/>
                </a:lnTo>
                <a:lnTo>
                  <a:pt x="32543" y="88877"/>
                </a:lnTo>
                <a:lnTo>
                  <a:pt x="32543" y="95281"/>
                </a:lnTo>
                <a:lnTo>
                  <a:pt x="30812" y="95281"/>
                </a:lnTo>
                <a:lnTo>
                  <a:pt x="30812" y="80267"/>
                </a:lnTo>
                <a:lnTo>
                  <a:pt x="33587" y="80267"/>
                </a:lnTo>
                <a:lnTo>
                  <a:pt x="34014" y="85366"/>
                </a:lnTo>
                <a:lnTo>
                  <a:pt x="34417" y="80267"/>
                </a:lnTo>
                <a:close/>
                <a:moveTo>
                  <a:pt x="44711" y="80243"/>
                </a:moveTo>
                <a:lnTo>
                  <a:pt x="44711" y="95281"/>
                </a:lnTo>
                <a:lnTo>
                  <a:pt x="42956" y="95281"/>
                </a:lnTo>
                <a:lnTo>
                  <a:pt x="42956" y="88877"/>
                </a:lnTo>
                <a:lnTo>
                  <a:pt x="42434" y="95281"/>
                </a:lnTo>
                <a:lnTo>
                  <a:pt x="40537" y="95281"/>
                </a:lnTo>
                <a:lnTo>
                  <a:pt x="39991" y="88877"/>
                </a:lnTo>
                <a:lnTo>
                  <a:pt x="39991" y="95281"/>
                </a:lnTo>
                <a:lnTo>
                  <a:pt x="38260" y="95281"/>
                </a:lnTo>
                <a:lnTo>
                  <a:pt x="38260" y="80243"/>
                </a:lnTo>
                <a:lnTo>
                  <a:pt x="41059" y="80243"/>
                </a:lnTo>
                <a:lnTo>
                  <a:pt x="41486" y="85366"/>
                </a:lnTo>
                <a:lnTo>
                  <a:pt x="41913" y="80243"/>
                </a:lnTo>
                <a:close/>
                <a:moveTo>
                  <a:pt x="52159" y="80243"/>
                </a:moveTo>
                <a:lnTo>
                  <a:pt x="52159" y="95281"/>
                </a:lnTo>
                <a:lnTo>
                  <a:pt x="50428" y="95281"/>
                </a:lnTo>
                <a:lnTo>
                  <a:pt x="50428" y="88877"/>
                </a:lnTo>
                <a:lnTo>
                  <a:pt x="49906" y="95281"/>
                </a:lnTo>
                <a:lnTo>
                  <a:pt x="48008" y="95281"/>
                </a:lnTo>
                <a:lnTo>
                  <a:pt x="47463" y="88877"/>
                </a:lnTo>
                <a:lnTo>
                  <a:pt x="47463" y="95281"/>
                </a:lnTo>
                <a:lnTo>
                  <a:pt x="45731" y="95281"/>
                </a:lnTo>
                <a:lnTo>
                  <a:pt x="45731" y="80243"/>
                </a:lnTo>
                <a:lnTo>
                  <a:pt x="48530" y="80243"/>
                </a:lnTo>
                <a:lnTo>
                  <a:pt x="48957" y="85366"/>
                </a:lnTo>
                <a:lnTo>
                  <a:pt x="49384" y="80243"/>
                </a:lnTo>
                <a:close/>
                <a:moveTo>
                  <a:pt x="59631" y="80243"/>
                </a:moveTo>
                <a:lnTo>
                  <a:pt x="59631" y="95281"/>
                </a:lnTo>
                <a:lnTo>
                  <a:pt x="57900" y="95281"/>
                </a:lnTo>
                <a:lnTo>
                  <a:pt x="57900" y="88853"/>
                </a:lnTo>
                <a:lnTo>
                  <a:pt x="57378" y="95281"/>
                </a:lnTo>
                <a:lnTo>
                  <a:pt x="55480" y="95281"/>
                </a:lnTo>
                <a:lnTo>
                  <a:pt x="54935" y="88853"/>
                </a:lnTo>
                <a:lnTo>
                  <a:pt x="54935" y="95281"/>
                </a:lnTo>
                <a:lnTo>
                  <a:pt x="53203" y="95281"/>
                </a:lnTo>
                <a:lnTo>
                  <a:pt x="53203" y="80243"/>
                </a:lnTo>
                <a:lnTo>
                  <a:pt x="56002" y="80243"/>
                </a:lnTo>
                <a:lnTo>
                  <a:pt x="56429" y="85366"/>
                </a:lnTo>
                <a:lnTo>
                  <a:pt x="56856" y="80243"/>
                </a:lnTo>
                <a:close/>
                <a:moveTo>
                  <a:pt x="7329" y="80267"/>
                </a:moveTo>
                <a:lnTo>
                  <a:pt x="7329" y="95305"/>
                </a:lnTo>
                <a:lnTo>
                  <a:pt x="5598" y="95305"/>
                </a:lnTo>
                <a:lnTo>
                  <a:pt x="5598" y="88901"/>
                </a:lnTo>
                <a:lnTo>
                  <a:pt x="5076" y="95305"/>
                </a:lnTo>
                <a:lnTo>
                  <a:pt x="3178" y="95305"/>
                </a:lnTo>
                <a:lnTo>
                  <a:pt x="2657" y="88901"/>
                </a:lnTo>
                <a:lnTo>
                  <a:pt x="2657" y="95305"/>
                </a:lnTo>
                <a:lnTo>
                  <a:pt x="925" y="95305"/>
                </a:lnTo>
                <a:lnTo>
                  <a:pt x="925" y="80267"/>
                </a:lnTo>
                <a:lnTo>
                  <a:pt x="3700" y="80267"/>
                </a:lnTo>
                <a:lnTo>
                  <a:pt x="4127" y="85390"/>
                </a:lnTo>
                <a:lnTo>
                  <a:pt x="4554" y="80267"/>
                </a:lnTo>
                <a:close/>
                <a:moveTo>
                  <a:pt x="268838" y="96016"/>
                </a:moveTo>
                <a:lnTo>
                  <a:pt x="268838" y="111031"/>
                </a:lnTo>
                <a:lnTo>
                  <a:pt x="267106" y="111031"/>
                </a:lnTo>
                <a:lnTo>
                  <a:pt x="267106" y="104627"/>
                </a:lnTo>
                <a:lnTo>
                  <a:pt x="266585" y="111031"/>
                </a:lnTo>
                <a:lnTo>
                  <a:pt x="264687" y="111031"/>
                </a:lnTo>
                <a:lnTo>
                  <a:pt x="264141" y="104627"/>
                </a:lnTo>
                <a:lnTo>
                  <a:pt x="264141" y="111031"/>
                </a:lnTo>
                <a:lnTo>
                  <a:pt x="262410" y="111031"/>
                </a:lnTo>
                <a:lnTo>
                  <a:pt x="262410" y="96016"/>
                </a:lnTo>
                <a:lnTo>
                  <a:pt x="265209" y="96016"/>
                </a:lnTo>
                <a:lnTo>
                  <a:pt x="265636" y="101116"/>
                </a:lnTo>
                <a:lnTo>
                  <a:pt x="266063" y="96016"/>
                </a:lnTo>
                <a:close/>
                <a:moveTo>
                  <a:pt x="276310" y="96016"/>
                </a:moveTo>
                <a:lnTo>
                  <a:pt x="276310" y="111031"/>
                </a:lnTo>
                <a:lnTo>
                  <a:pt x="274578" y="111031"/>
                </a:lnTo>
                <a:lnTo>
                  <a:pt x="274578" y="104627"/>
                </a:lnTo>
                <a:lnTo>
                  <a:pt x="274056" y="111031"/>
                </a:lnTo>
                <a:lnTo>
                  <a:pt x="272159" y="111031"/>
                </a:lnTo>
                <a:lnTo>
                  <a:pt x="271613" y="104627"/>
                </a:lnTo>
                <a:lnTo>
                  <a:pt x="271613" y="111031"/>
                </a:lnTo>
                <a:lnTo>
                  <a:pt x="269882" y="111031"/>
                </a:lnTo>
                <a:lnTo>
                  <a:pt x="269882" y="96016"/>
                </a:lnTo>
                <a:lnTo>
                  <a:pt x="272681" y="96016"/>
                </a:lnTo>
                <a:lnTo>
                  <a:pt x="273107" y="101116"/>
                </a:lnTo>
                <a:lnTo>
                  <a:pt x="273534" y="96016"/>
                </a:lnTo>
                <a:close/>
                <a:moveTo>
                  <a:pt x="283781" y="96016"/>
                </a:moveTo>
                <a:lnTo>
                  <a:pt x="283781" y="111031"/>
                </a:lnTo>
                <a:lnTo>
                  <a:pt x="282050" y="111031"/>
                </a:lnTo>
                <a:lnTo>
                  <a:pt x="282050" y="104627"/>
                </a:lnTo>
                <a:lnTo>
                  <a:pt x="281528" y="111031"/>
                </a:lnTo>
                <a:lnTo>
                  <a:pt x="279630" y="111031"/>
                </a:lnTo>
                <a:lnTo>
                  <a:pt x="279085" y="104627"/>
                </a:lnTo>
                <a:lnTo>
                  <a:pt x="279085" y="111031"/>
                </a:lnTo>
                <a:lnTo>
                  <a:pt x="277353" y="111031"/>
                </a:lnTo>
                <a:lnTo>
                  <a:pt x="277353" y="96016"/>
                </a:lnTo>
                <a:lnTo>
                  <a:pt x="280152" y="96016"/>
                </a:lnTo>
                <a:lnTo>
                  <a:pt x="280579" y="101116"/>
                </a:lnTo>
                <a:lnTo>
                  <a:pt x="281006" y="96016"/>
                </a:lnTo>
                <a:close/>
                <a:moveTo>
                  <a:pt x="209065" y="96040"/>
                </a:moveTo>
                <a:lnTo>
                  <a:pt x="209065" y="111055"/>
                </a:lnTo>
                <a:lnTo>
                  <a:pt x="207333" y="111055"/>
                </a:lnTo>
                <a:lnTo>
                  <a:pt x="207333" y="104650"/>
                </a:lnTo>
                <a:lnTo>
                  <a:pt x="206811" y="111055"/>
                </a:lnTo>
                <a:lnTo>
                  <a:pt x="204914" y="111055"/>
                </a:lnTo>
                <a:lnTo>
                  <a:pt x="204368" y="104650"/>
                </a:lnTo>
                <a:lnTo>
                  <a:pt x="204368" y="111055"/>
                </a:lnTo>
                <a:lnTo>
                  <a:pt x="202637" y="111055"/>
                </a:lnTo>
                <a:lnTo>
                  <a:pt x="202637" y="96040"/>
                </a:lnTo>
                <a:lnTo>
                  <a:pt x="205435" y="96040"/>
                </a:lnTo>
                <a:lnTo>
                  <a:pt x="205862" y="101140"/>
                </a:lnTo>
                <a:lnTo>
                  <a:pt x="206289" y="96040"/>
                </a:lnTo>
                <a:close/>
                <a:moveTo>
                  <a:pt x="216536" y="96040"/>
                </a:moveTo>
                <a:lnTo>
                  <a:pt x="216536" y="111055"/>
                </a:lnTo>
                <a:lnTo>
                  <a:pt x="214805" y="111055"/>
                </a:lnTo>
                <a:lnTo>
                  <a:pt x="214805" y="104650"/>
                </a:lnTo>
                <a:lnTo>
                  <a:pt x="214283" y="111055"/>
                </a:lnTo>
                <a:lnTo>
                  <a:pt x="212385" y="111055"/>
                </a:lnTo>
                <a:lnTo>
                  <a:pt x="211840" y="104650"/>
                </a:lnTo>
                <a:lnTo>
                  <a:pt x="211840" y="111055"/>
                </a:lnTo>
                <a:lnTo>
                  <a:pt x="210108" y="111055"/>
                </a:lnTo>
                <a:lnTo>
                  <a:pt x="210108" y="96040"/>
                </a:lnTo>
                <a:lnTo>
                  <a:pt x="212907" y="96040"/>
                </a:lnTo>
                <a:lnTo>
                  <a:pt x="213334" y="101140"/>
                </a:lnTo>
                <a:lnTo>
                  <a:pt x="213737" y="96040"/>
                </a:lnTo>
                <a:close/>
                <a:moveTo>
                  <a:pt x="224008" y="96040"/>
                </a:moveTo>
                <a:lnTo>
                  <a:pt x="224008" y="111055"/>
                </a:lnTo>
                <a:lnTo>
                  <a:pt x="222276" y="111055"/>
                </a:lnTo>
                <a:lnTo>
                  <a:pt x="222276" y="104650"/>
                </a:lnTo>
                <a:lnTo>
                  <a:pt x="221755" y="111055"/>
                </a:lnTo>
                <a:lnTo>
                  <a:pt x="219857" y="111055"/>
                </a:lnTo>
                <a:lnTo>
                  <a:pt x="219311" y="104650"/>
                </a:lnTo>
                <a:lnTo>
                  <a:pt x="219311" y="111055"/>
                </a:lnTo>
                <a:lnTo>
                  <a:pt x="217580" y="111055"/>
                </a:lnTo>
                <a:lnTo>
                  <a:pt x="217580" y="96040"/>
                </a:lnTo>
                <a:lnTo>
                  <a:pt x="220379" y="96040"/>
                </a:lnTo>
                <a:lnTo>
                  <a:pt x="220806" y="101140"/>
                </a:lnTo>
                <a:lnTo>
                  <a:pt x="221233" y="96040"/>
                </a:lnTo>
                <a:close/>
                <a:moveTo>
                  <a:pt x="231480" y="96040"/>
                </a:moveTo>
                <a:lnTo>
                  <a:pt x="231480" y="111055"/>
                </a:lnTo>
                <a:lnTo>
                  <a:pt x="229748" y="111055"/>
                </a:lnTo>
                <a:lnTo>
                  <a:pt x="229748" y="104650"/>
                </a:lnTo>
                <a:lnTo>
                  <a:pt x="229226" y="111055"/>
                </a:lnTo>
                <a:lnTo>
                  <a:pt x="227329" y="111055"/>
                </a:lnTo>
                <a:lnTo>
                  <a:pt x="226783" y="104650"/>
                </a:lnTo>
                <a:lnTo>
                  <a:pt x="226783" y="111055"/>
                </a:lnTo>
                <a:lnTo>
                  <a:pt x="225052" y="111055"/>
                </a:lnTo>
                <a:lnTo>
                  <a:pt x="225052" y="96040"/>
                </a:lnTo>
                <a:lnTo>
                  <a:pt x="227850" y="96040"/>
                </a:lnTo>
                <a:lnTo>
                  <a:pt x="228277" y="101140"/>
                </a:lnTo>
                <a:lnTo>
                  <a:pt x="228681" y="96040"/>
                </a:lnTo>
                <a:close/>
                <a:moveTo>
                  <a:pt x="238951" y="96040"/>
                </a:moveTo>
                <a:lnTo>
                  <a:pt x="238951" y="111055"/>
                </a:lnTo>
                <a:lnTo>
                  <a:pt x="237220" y="111055"/>
                </a:lnTo>
                <a:lnTo>
                  <a:pt x="237220" y="104650"/>
                </a:lnTo>
                <a:lnTo>
                  <a:pt x="236698" y="111055"/>
                </a:lnTo>
                <a:lnTo>
                  <a:pt x="234800" y="111055"/>
                </a:lnTo>
                <a:lnTo>
                  <a:pt x="234255" y="104650"/>
                </a:lnTo>
                <a:lnTo>
                  <a:pt x="234255" y="111055"/>
                </a:lnTo>
                <a:lnTo>
                  <a:pt x="232523" y="111055"/>
                </a:lnTo>
                <a:lnTo>
                  <a:pt x="232523" y="96040"/>
                </a:lnTo>
                <a:lnTo>
                  <a:pt x="235322" y="96040"/>
                </a:lnTo>
                <a:lnTo>
                  <a:pt x="235749" y="101140"/>
                </a:lnTo>
                <a:lnTo>
                  <a:pt x="236176" y="96040"/>
                </a:lnTo>
                <a:close/>
                <a:moveTo>
                  <a:pt x="246423" y="96016"/>
                </a:moveTo>
                <a:lnTo>
                  <a:pt x="246423" y="111055"/>
                </a:lnTo>
                <a:lnTo>
                  <a:pt x="244691" y="111055"/>
                </a:lnTo>
                <a:lnTo>
                  <a:pt x="244691" y="104650"/>
                </a:lnTo>
                <a:lnTo>
                  <a:pt x="244170" y="111055"/>
                </a:lnTo>
                <a:lnTo>
                  <a:pt x="242272" y="111055"/>
                </a:lnTo>
                <a:lnTo>
                  <a:pt x="241726" y="104650"/>
                </a:lnTo>
                <a:lnTo>
                  <a:pt x="241726" y="111055"/>
                </a:lnTo>
                <a:lnTo>
                  <a:pt x="239995" y="111055"/>
                </a:lnTo>
                <a:lnTo>
                  <a:pt x="239995" y="96016"/>
                </a:lnTo>
                <a:lnTo>
                  <a:pt x="242794" y="96016"/>
                </a:lnTo>
                <a:lnTo>
                  <a:pt x="243221" y="101140"/>
                </a:lnTo>
                <a:lnTo>
                  <a:pt x="243624" y="96016"/>
                </a:lnTo>
                <a:close/>
                <a:moveTo>
                  <a:pt x="253895" y="96016"/>
                </a:moveTo>
                <a:lnTo>
                  <a:pt x="253895" y="111055"/>
                </a:lnTo>
                <a:lnTo>
                  <a:pt x="252163" y="111055"/>
                </a:lnTo>
                <a:lnTo>
                  <a:pt x="252163" y="104650"/>
                </a:lnTo>
                <a:lnTo>
                  <a:pt x="251641" y="111055"/>
                </a:lnTo>
                <a:lnTo>
                  <a:pt x="249744" y="111055"/>
                </a:lnTo>
                <a:lnTo>
                  <a:pt x="249198" y="104650"/>
                </a:lnTo>
                <a:lnTo>
                  <a:pt x="249198" y="111055"/>
                </a:lnTo>
                <a:lnTo>
                  <a:pt x="247467" y="111055"/>
                </a:lnTo>
                <a:lnTo>
                  <a:pt x="247467" y="96016"/>
                </a:lnTo>
                <a:lnTo>
                  <a:pt x="250265" y="96016"/>
                </a:lnTo>
                <a:lnTo>
                  <a:pt x="250692" y="101140"/>
                </a:lnTo>
                <a:lnTo>
                  <a:pt x="251119" y="96016"/>
                </a:lnTo>
                <a:close/>
                <a:moveTo>
                  <a:pt x="261366" y="96016"/>
                </a:moveTo>
                <a:lnTo>
                  <a:pt x="261366" y="111055"/>
                </a:lnTo>
                <a:lnTo>
                  <a:pt x="259635" y="111055"/>
                </a:lnTo>
                <a:lnTo>
                  <a:pt x="259635" y="104627"/>
                </a:lnTo>
                <a:lnTo>
                  <a:pt x="259113" y="111055"/>
                </a:lnTo>
                <a:lnTo>
                  <a:pt x="257215" y="111055"/>
                </a:lnTo>
                <a:lnTo>
                  <a:pt x="256670" y="104627"/>
                </a:lnTo>
                <a:lnTo>
                  <a:pt x="256670" y="111055"/>
                </a:lnTo>
                <a:lnTo>
                  <a:pt x="254938" y="111055"/>
                </a:lnTo>
                <a:lnTo>
                  <a:pt x="254938" y="96016"/>
                </a:lnTo>
                <a:lnTo>
                  <a:pt x="257737" y="96016"/>
                </a:lnTo>
                <a:lnTo>
                  <a:pt x="258164" y="101140"/>
                </a:lnTo>
                <a:lnTo>
                  <a:pt x="258567" y="96016"/>
                </a:lnTo>
                <a:close/>
                <a:moveTo>
                  <a:pt x="149291" y="96064"/>
                </a:moveTo>
                <a:lnTo>
                  <a:pt x="149291" y="111078"/>
                </a:lnTo>
                <a:lnTo>
                  <a:pt x="147560" y="111078"/>
                </a:lnTo>
                <a:lnTo>
                  <a:pt x="147560" y="104674"/>
                </a:lnTo>
                <a:lnTo>
                  <a:pt x="147038" y="111078"/>
                </a:lnTo>
                <a:lnTo>
                  <a:pt x="145140" y="111078"/>
                </a:lnTo>
                <a:lnTo>
                  <a:pt x="144595" y="104674"/>
                </a:lnTo>
                <a:lnTo>
                  <a:pt x="144595" y="111078"/>
                </a:lnTo>
                <a:lnTo>
                  <a:pt x="142863" y="111078"/>
                </a:lnTo>
                <a:lnTo>
                  <a:pt x="142863" y="96064"/>
                </a:lnTo>
                <a:lnTo>
                  <a:pt x="145662" y="96064"/>
                </a:lnTo>
                <a:lnTo>
                  <a:pt x="146089" y="101164"/>
                </a:lnTo>
                <a:lnTo>
                  <a:pt x="146516" y="96064"/>
                </a:lnTo>
                <a:close/>
                <a:moveTo>
                  <a:pt x="156763" y="96064"/>
                </a:moveTo>
                <a:lnTo>
                  <a:pt x="156763" y="111078"/>
                </a:lnTo>
                <a:lnTo>
                  <a:pt x="155031" y="111078"/>
                </a:lnTo>
                <a:lnTo>
                  <a:pt x="155031" y="104674"/>
                </a:lnTo>
                <a:lnTo>
                  <a:pt x="154509" y="111078"/>
                </a:lnTo>
                <a:lnTo>
                  <a:pt x="152612" y="111078"/>
                </a:lnTo>
                <a:lnTo>
                  <a:pt x="152066" y="104674"/>
                </a:lnTo>
                <a:lnTo>
                  <a:pt x="152066" y="111078"/>
                </a:lnTo>
                <a:lnTo>
                  <a:pt x="150335" y="111078"/>
                </a:lnTo>
                <a:lnTo>
                  <a:pt x="150335" y="96064"/>
                </a:lnTo>
                <a:lnTo>
                  <a:pt x="153134" y="96064"/>
                </a:lnTo>
                <a:lnTo>
                  <a:pt x="153561" y="101164"/>
                </a:lnTo>
                <a:lnTo>
                  <a:pt x="153988" y="96064"/>
                </a:lnTo>
                <a:close/>
                <a:moveTo>
                  <a:pt x="164235" y="96064"/>
                </a:moveTo>
                <a:lnTo>
                  <a:pt x="164235" y="111078"/>
                </a:lnTo>
                <a:lnTo>
                  <a:pt x="162503" y="111078"/>
                </a:lnTo>
                <a:lnTo>
                  <a:pt x="162503" y="104674"/>
                </a:lnTo>
                <a:lnTo>
                  <a:pt x="161981" y="111078"/>
                </a:lnTo>
                <a:lnTo>
                  <a:pt x="160084" y="111078"/>
                </a:lnTo>
                <a:lnTo>
                  <a:pt x="159538" y="104674"/>
                </a:lnTo>
                <a:lnTo>
                  <a:pt x="159538" y="111078"/>
                </a:lnTo>
                <a:lnTo>
                  <a:pt x="157806" y="111078"/>
                </a:lnTo>
                <a:lnTo>
                  <a:pt x="157806" y="96064"/>
                </a:lnTo>
                <a:lnTo>
                  <a:pt x="160605" y="96064"/>
                </a:lnTo>
                <a:lnTo>
                  <a:pt x="161032" y="101164"/>
                </a:lnTo>
                <a:lnTo>
                  <a:pt x="161436" y="96064"/>
                </a:lnTo>
                <a:close/>
                <a:moveTo>
                  <a:pt x="171706" y="96064"/>
                </a:moveTo>
                <a:lnTo>
                  <a:pt x="171706" y="111078"/>
                </a:lnTo>
                <a:lnTo>
                  <a:pt x="169975" y="111078"/>
                </a:lnTo>
                <a:lnTo>
                  <a:pt x="169975" y="104674"/>
                </a:lnTo>
                <a:lnTo>
                  <a:pt x="169453" y="111078"/>
                </a:lnTo>
                <a:lnTo>
                  <a:pt x="167555" y="111078"/>
                </a:lnTo>
                <a:lnTo>
                  <a:pt x="167010" y="104674"/>
                </a:lnTo>
                <a:lnTo>
                  <a:pt x="167010" y="111078"/>
                </a:lnTo>
                <a:lnTo>
                  <a:pt x="165278" y="111078"/>
                </a:lnTo>
                <a:lnTo>
                  <a:pt x="165278" y="96064"/>
                </a:lnTo>
                <a:lnTo>
                  <a:pt x="168077" y="96064"/>
                </a:lnTo>
                <a:lnTo>
                  <a:pt x="168504" y="101164"/>
                </a:lnTo>
                <a:lnTo>
                  <a:pt x="168931" y="96064"/>
                </a:lnTo>
                <a:close/>
                <a:moveTo>
                  <a:pt x="179178" y="96064"/>
                </a:moveTo>
                <a:lnTo>
                  <a:pt x="179178" y="111078"/>
                </a:lnTo>
                <a:lnTo>
                  <a:pt x="177446" y="111078"/>
                </a:lnTo>
                <a:lnTo>
                  <a:pt x="177446" y="104674"/>
                </a:lnTo>
                <a:lnTo>
                  <a:pt x="176924" y="111078"/>
                </a:lnTo>
                <a:lnTo>
                  <a:pt x="175027" y="111078"/>
                </a:lnTo>
                <a:lnTo>
                  <a:pt x="174481" y="104674"/>
                </a:lnTo>
                <a:lnTo>
                  <a:pt x="174481" y="111078"/>
                </a:lnTo>
                <a:lnTo>
                  <a:pt x="172750" y="111078"/>
                </a:lnTo>
                <a:lnTo>
                  <a:pt x="172750" y="96064"/>
                </a:lnTo>
                <a:lnTo>
                  <a:pt x="175549" y="96064"/>
                </a:lnTo>
                <a:lnTo>
                  <a:pt x="175976" y="101164"/>
                </a:lnTo>
                <a:lnTo>
                  <a:pt x="176403" y="96064"/>
                </a:lnTo>
                <a:close/>
                <a:moveTo>
                  <a:pt x="186650" y="96040"/>
                </a:moveTo>
                <a:lnTo>
                  <a:pt x="186650" y="111078"/>
                </a:lnTo>
                <a:lnTo>
                  <a:pt x="184918" y="111078"/>
                </a:lnTo>
                <a:lnTo>
                  <a:pt x="184918" y="104674"/>
                </a:lnTo>
                <a:lnTo>
                  <a:pt x="184396" y="111078"/>
                </a:lnTo>
                <a:lnTo>
                  <a:pt x="182499" y="111078"/>
                </a:lnTo>
                <a:lnTo>
                  <a:pt x="181953" y="104674"/>
                </a:lnTo>
                <a:lnTo>
                  <a:pt x="181953" y="111078"/>
                </a:lnTo>
                <a:lnTo>
                  <a:pt x="180222" y="111078"/>
                </a:lnTo>
                <a:lnTo>
                  <a:pt x="180222" y="96040"/>
                </a:lnTo>
                <a:lnTo>
                  <a:pt x="183020" y="96040"/>
                </a:lnTo>
                <a:lnTo>
                  <a:pt x="183447" y="101164"/>
                </a:lnTo>
                <a:lnTo>
                  <a:pt x="183874" y="96040"/>
                </a:lnTo>
                <a:close/>
                <a:moveTo>
                  <a:pt x="194121" y="96040"/>
                </a:moveTo>
                <a:lnTo>
                  <a:pt x="194121" y="111078"/>
                </a:lnTo>
                <a:lnTo>
                  <a:pt x="192390" y="111078"/>
                </a:lnTo>
                <a:lnTo>
                  <a:pt x="192390" y="104674"/>
                </a:lnTo>
                <a:lnTo>
                  <a:pt x="191868" y="111078"/>
                </a:lnTo>
                <a:lnTo>
                  <a:pt x="189970" y="111078"/>
                </a:lnTo>
                <a:lnTo>
                  <a:pt x="189425" y="104674"/>
                </a:lnTo>
                <a:lnTo>
                  <a:pt x="189425" y="111078"/>
                </a:lnTo>
                <a:lnTo>
                  <a:pt x="187693" y="111078"/>
                </a:lnTo>
                <a:lnTo>
                  <a:pt x="187693" y="96040"/>
                </a:lnTo>
                <a:lnTo>
                  <a:pt x="190492" y="96040"/>
                </a:lnTo>
                <a:lnTo>
                  <a:pt x="190919" y="101164"/>
                </a:lnTo>
                <a:lnTo>
                  <a:pt x="191346" y="96040"/>
                </a:lnTo>
                <a:close/>
                <a:moveTo>
                  <a:pt x="201593" y="96040"/>
                </a:moveTo>
                <a:lnTo>
                  <a:pt x="201593" y="111078"/>
                </a:lnTo>
                <a:lnTo>
                  <a:pt x="199861" y="111078"/>
                </a:lnTo>
                <a:lnTo>
                  <a:pt x="199861" y="104650"/>
                </a:lnTo>
                <a:lnTo>
                  <a:pt x="199340" y="111078"/>
                </a:lnTo>
                <a:lnTo>
                  <a:pt x="197442" y="111078"/>
                </a:lnTo>
                <a:lnTo>
                  <a:pt x="196896" y="104650"/>
                </a:lnTo>
                <a:lnTo>
                  <a:pt x="196896" y="111078"/>
                </a:lnTo>
                <a:lnTo>
                  <a:pt x="195165" y="111078"/>
                </a:lnTo>
                <a:lnTo>
                  <a:pt x="195165" y="96040"/>
                </a:lnTo>
                <a:lnTo>
                  <a:pt x="197964" y="96040"/>
                </a:lnTo>
                <a:lnTo>
                  <a:pt x="198391" y="101164"/>
                </a:lnTo>
                <a:lnTo>
                  <a:pt x="198794" y="96040"/>
                </a:lnTo>
                <a:close/>
                <a:moveTo>
                  <a:pt x="89541" y="96088"/>
                </a:moveTo>
                <a:lnTo>
                  <a:pt x="89541" y="111102"/>
                </a:lnTo>
                <a:lnTo>
                  <a:pt x="87786" y="111102"/>
                </a:lnTo>
                <a:lnTo>
                  <a:pt x="87786" y="104698"/>
                </a:lnTo>
                <a:lnTo>
                  <a:pt x="87264" y="111102"/>
                </a:lnTo>
                <a:lnTo>
                  <a:pt x="85367" y="111102"/>
                </a:lnTo>
                <a:lnTo>
                  <a:pt x="84821" y="104698"/>
                </a:lnTo>
                <a:lnTo>
                  <a:pt x="84821" y="111102"/>
                </a:lnTo>
                <a:lnTo>
                  <a:pt x="83090" y="111102"/>
                </a:lnTo>
                <a:lnTo>
                  <a:pt x="83090" y="96088"/>
                </a:lnTo>
                <a:lnTo>
                  <a:pt x="85889" y="96088"/>
                </a:lnTo>
                <a:lnTo>
                  <a:pt x="86316" y="101187"/>
                </a:lnTo>
                <a:lnTo>
                  <a:pt x="86743" y="96088"/>
                </a:lnTo>
                <a:close/>
                <a:moveTo>
                  <a:pt x="96989" y="96088"/>
                </a:moveTo>
                <a:lnTo>
                  <a:pt x="96989" y="111102"/>
                </a:lnTo>
                <a:lnTo>
                  <a:pt x="95258" y="111102"/>
                </a:lnTo>
                <a:lnTo>
                  <a:pt x="95258" y="104698"/>
                </a:lnTo>
                <a:lnTo>
                  <a:pt x="94736" y="111102"/>
                </a:lnTo>
                <a:lnTo>
                  <a:pt x="92839" y="111102"/>
                </a:lnTo>
                <a:lnTo>
                  <a:pt x="92293" y="104698"/>
                </a:lnTo>
                <a:lnTo>
                  <a:pt x="92293" y="111102"/>
                </a:lnTo>
                <a:lnTo>
                  <a:pt x="90561" y="111102"/>
                </a:lnTo>
                <a:lnTo>
                  <a:pt x="90561" y="96088"/>
                </a:lnTo>
                <a:lnTo>
                  <a:pt x="93360" y="96088"/>
                </a:lnTo>
                <a:lnTo>
                  <a:pt x="93787" y="101187"/>
                </a:lnTo>
                <a:lnTo>
                  <a:pt x="94214" y="96088"/>
                </a:lnTo>
                <a:close/>
                <a:moveTo>
                  <a:pt x="104461" y="96088"/>
                </a:moveTo>
                <a:lnTo>
                  <a:pt x="104461" y="111102"/>
                </a:lnTo>
                <a:lnTo>
                  <a:pt x="102730" y="111102"/>
                </a:lnTo>
                <a:lnTo>
                  <a:pt x="102730" y="104698"/>
                </a:lnTo>
                <a:lnTo>
                  <a:pt x="102208" y="111102"/>
                </a:lnTo>
                <a:lnTo>
                  <a:pt x="100310" y="111102"/>
                </a:lnTo>
                <a:lnTo>
                  <a:pt x="99765" y="104698"/>
                </a:lnTo>
                <a:lnTo>
                  <a:pt x="99765" y="111102"/>
                </a:lnTo>
                <a:lnTo>
                  <a:pt x="98033" y="111102"/>
                </a:lnTo>
                <a:lnTo>
                  <a:pt x="98033" y="96088"/>
                </a:lnTo>
                <a:lnTo>
                  <a:pt x="100832" y="96088"/>
                </a:lnTo>
                <a:lnTo>
                  <a:pt x="101259" y="101187"/>
                </a:lnTo>
                <a:lnTo>
                  <a:pt x="101686" y="96088"/>
                </a:lnTo>
                <a:close/>
                <a:moveTo>
                  <a:pt x="111957" y="96088"/>
                </a:moveTo>
                <a:lnTo>
                  <a:pt x="111957" y="111102"/>
                </a:lnTo>
                <a:lnTo>
                  <a:pt x="110201" y="111102"/>
                </a:lnTo>
                <a:lnTo>
                  <a:pt x="110201" y="104698"/>
                </a:lnTo>
                <a:lnTo>
                  <a:pt x="109679" y="111102"/>
                </a:lnTo>
                <a:lnTo>
                  <a:pt x="107782" y="111102"/>
                </a:lnTo>
                <a:lnTo>
                  <a:pt x="107236" y="104698"/>
                </a:lnTo>
                <a:lnTo>
                  <a:pt x="107236" y="111102"/>
                </a:lnTo>
                <a:lnTo>
                  <a:pt x="105505" y="111102"/>
                </a:lnTo>
                <a:lnTo>
                  <a:pt x="105505" y="96088"/>
                </a:lnTo>
                <a:lnTo>
                  <a:pt x="108304" y="96088"/>
                </a:lnTo>
                <a:lnTo>
                  <a:pt x="108731" y="101187"/>
                </a:lnTo>
                <a:lnTo>
                  <a:pt x="109158" y="96088"/>
                </a:lnTo>
                <a:close/>
                <a:moveTo>
                  <a:pt x="119404" y="96088"/>
                </a:moveTo>
                <a:lnTo>
                  <a:pt x="119404" y="111102"/>
                </a:lnTo>
                <a:lnTo>
                  <a:pt x="117673" y="111102"/>
                </a:lnTo>
                <a:lnTo>
                  <a:pt x="117673" y="104698"/>
                </a:lnTo>
                <a:lnTo>
                  <a:pt x="117151" y="111102"/>
                </a:lnTo>
                <a:lnTo>
                  <a:pt x="115254" y="111102"/>
                </a:lnTo>
                <a:lnTo>
                  <a:pt x="114708" y="104698"/>
                </a:lnTo>
                <a:lnTo>
                  <a:pt x="114708" y="111102"/>
                </a:lnTo>
                <a:lnTo>
                  <a:pt x="112976" y="111102"/>
                </a:lnTo>
                <a:lnTo>
                  <a:pt x="112976" y="96088"/>
                </a:lnTo>
                <a:lnTo>
                  <a:pt x="115775" y="96088"/>
                </a:lnTo>
                <a:lnTo>
                  <a:pt x="116202" y="101187"/>
                </a:lnTo>
                <a:lnTo>
                  <a:pt x="116629" y="96088"/>
                </a:lnTo>
                <a:close/>
                <a:moveTo>
                  <a:pt x="126876" y="96064"/>
                </a:moveTo>
                <a:lnTo>
                  <a:pt x="126876" y="111102"/>
                </a:lnTo>
                <a:lnTo>
                  <a:pt x="125145" y="111102"/>
                </a:lnTo>
                <a:lnTo>
                  <a:pt x="125145" y="104698"/>
                </a:lnTo>
                <a:lnTo>
                  <a:pt x="124623" y="111102"/>
                </a:lnTo>
                <a:lnTo>
                  <a:pt x="122725" y="111102"/>
                </a:lnTo>
                <a:lnTo>
                  <a:pt x="122180" y="104698"/>
                </a:lnTo>
                <a:lnTo>
                  <a:pt x="122180" y="111102"/>
                </a:lnTo>
                <a:lnTo>
                  <a:pt x="120448" y="111102"/>
                </a:lnTo>
                <a:lnTo>
                  <a:pt x="120448" y="96064"/>
                </a:lnTo>
                <a:lnTo>
                  <a:pt x="123247" y="96064"/>
                </a:lnTo>
                <a:lnTo>
                  <a:pt x="123674" y="101187"/>
                </a:lnTo>
                <a:lnTo>
                  <a:pt x="124101" y="96064"/>
                </a:lnTo>
                <a:close/>
                <a:moveTo>
                  <a:pt x="134348" y="96064"/>
                </a:moveTo>
                <a:lnTo>
                  <a:pt x="134348" y="111102"/>
                </a:lnTo>
                <a:lnTo>
                  <a:pt x="132616" y="111102"/>
                </a:lnTo>
                <a:lnTo>
                  <a:pt x="132616" y="104698"/>
                </a:lnTo>
                <a:lnTo>
                  <a:pt x="132094" y="111102"/>
                </a:lnTo>
                <a:lnTo>
                  <a:pt x="130197" y="111102"/>
                </a:lnTo>
                <a:lnTo>
                  <a:pt x="129651" y="104698"/>
                </a:lnTo>
                <a:lnTo>
                  <a:pt x="129651" y="111102"/>
                </a:lnTo>
                <a:lnTo>
                  <a:pt x="127920" y="111102"/>
                </a:lnTo>
                <a:lnTo>
                  <a:pt x="127920" y="96064"/>
                </a:lnTo>
                <a:lnTo>
                  <a:pt x="130719" y="96064"/>
                </a:lnTo>
                <a:lnTo>
                  <a:pt x="131146" y="101187"/>
                </a:lnTo>
                <a:lnTo>
                  <a:pt x="131573" y="96064"/>
                </a:lnTo>
                <a:close/>
                <a:moveTo>
                  <a:pt x="141819" y="96064"/>
                </a:moveTo>
                <a:lnTo>
                  <a:pt x="141819" y="111102"/>
                </a:lnTo>
                <a:lnTo>
                  <a:pt x="140088" y="111102"/>
                </a:lnTo>
                <a:lnTo>
                  <a:pt x="140088" y="104674"/>
                </a:lnTo>
                <a:lnTo>
                  <a:pt x="139566" y="111102"/>
                </a:lnTo>
                <a:lnTo>
                  <a:pt x="137669" y="111102"/>
                </a:lnTo>
                <a:lnTo>
                  <a:pt x="137123" y="104674"/>
                </a:lnTo>
                <a:lnTo>
                  <a:pt x="137123" y="111102"/>
                </a:lnTo>
                <a:lnTo>
                  <a:pt x="135391" y="111102"/>
                </a:lnTo>
                <a:lnTo>
                  <a:pt x="135391" y="96064"/>
                </a:lnTo>
                <a:lnTo>
                  <a:pt x="138190" y="96064"/>
                </a:lnTo>
                <a:lnTo>
                  <a:pt x="138617" y="101187"/>
                </a:lnTo>
                <a:lnTo>
                  <a:pt x="139044" y="96064"/>
                </a:lnTo>
                <a:close/>
                <a:moveTo>
                  <a:pt x="29768" y="96111"/>
                </a:moveTo>
                <a:lnTo>
                  <a:pt x="29768" y="111126"/>
                </a:lnTo>
                <a:lnTo>
                  <a:pt x="28013" y="111126"/>
                </a:lnTo>
                <a:lnTo>
                  <a:pt x="28013" y="104721"/>
                </a:lnTo>
                <a:lnTo>
                  <a:pt x="27491" y="111126"/>
                </a:lnTo>
                <a:lnTo>
                  <a:pt x="25593" y="111126"/>
                </a:lnTo>
                <a:lnTo>
                  <a:pt x="25072" y="104721"/>
                </a:lnTo>
                <a:lnTo>
                  <a:pt x="25072" y="111126"/>
                </a:lnTo>
                <a:lnTo>
                  <a:pt x="23340" y="111126"/>
                </a:lnTo>
                <a:lnTo>
                  <a:pt x="23340" y="96111"/>
                </a:lnTo>
                <a:lnTo>
                  <a:pt x="26115" y="96111"/>
                </a:lnTo>
                <a:lnTo>
                  <a:pt x="26542" y="101211"/>
                </a:lnTo>
                <a:lnTo>
                  <a:pt x="26969" y="96111"/>
                </a:lnTo>
                <a:close/>
                <a:moveTo>
                  <a:pt x="37216" y="96111"/>
                </a:moveTo>
                <a:lnTo>
                  <a:pt x="37216" y="111126"/>
                </a:lnTo>
                <a:lnTo>
                  <a:pt x="35485" y="111126"/>
                </a:lnTo>
                <a:lnTo>
                  <a:pt x="35485" y="104721"/>
                </a:lnTo>
                <a:lnTo>
                  <a:pt x="34963" y="111126"/>
                </a:lnTo>
                <a:lnTo>
                  <a:pt x="33065" y="111126"/>
                </a:lnTo>
                <a:lnTo>
                  <a:pt x="32543" y="104721"/>
                </a:lnTo>
                <a:lnTo>
                  <a:pt x="32543" y="111126"/>
                </a:lnTo>
                <a:lnTo>
                  <a:pt x="30812" y="111126"/>
                </a:lnTo>
                <a:lnTo>
                  <a:pt x="30812" y="96111"/>
                </a:lnTo>
                <a:lnTo>
                  <a:pt x="33587" y="96111"/>
                </a:lnTo>
                <a:lnTo>
                  <a:pt x="34014" y="101211"/>
                </a:lnTo>
                <a:lnTo>
                  <a:pt x="34417" y="96111"/>
                </a:lnTo>
                <a:close/>
                <a:moveTo>
                  <a:pt x="44711" y="96111"/>
                </a:moveTo>
                <a:lnTo>
                  <a:pt x="44711" y="111126"/>
                </a:lnTo>
                <a:lnTo>
                  <a:pt x="42956" y="111126"/>
                </a:lnTo>
                <a:lnTo>
                  <a:pt x="42956" y="104721"/>
                </a:lnTo>
                <a:lnTo>
                  <a:pt x="42434" y="111126"/>
                </a:lnTo>
                <a:lnTo>
                  <a:pt x="40537" y="111126"/>
                </a:lnTo>
                <a:lnTo>
                  <a:pt x="39991" y="104721"/>
                </a:lnTo>
                <a:lnTo>
                  <a:pt x="39991" y="111126"/>
                </a:lnTo>
                <a:lnTo>
                  <a:pt x="38260" y="111126"/>
                </a:lnTo>
                <a:lnTo>
                  <a:pt x="38260" y="96111"/>
                </a:lnTo>
                <a:lnTo>
                  <a:pt x="41059" y="96111"/>
                </a:lnTo>
                <a:lnTo>
                  <a:pt x="41486" y="101211"/>
                </a:lnTo>
                <a:lnTo>
                  <a:pt x="41913" y="96111"/>
                </a:lnTo>
                <a:close/>
                <a:moveTo>
                  <a:pt x="52159" y="96111"/>
                </a:moveTo>
                <a:lnTo>
                  <a:pt x="52159" y="111126"/>
                </a:lnTo>
                <a:lnTo>
                  <a:pt x="50428" y="111126"/>
                </a:lnTo>
                <a:lnTo>
                  <a:pt x="50428" y="104721"/>
                </a:lnTo>
                <a:lnTo>
                  <a:pt x="49906" y="111126"/>
                </a:lnTo>
                <a:lnTo>
                  <a:pt x="48008" y="111126"/>
                </a:lnTo>
                <a:lnTo>
                  <a:pt x="47463" y="104721"/>
                </a:lnTo>
                <a:lnTo>
                  <a:pt x="47463" y="111126"/>
                </a:lnTo>
                <a:lnTo>
                  <a:pt x="45731" y="111126"/>
                </a:lnTo>
                <a:lnTo>
                  <a:pt x="45731" y="96111"/>
                </a:lnTo>
                <a:lnTo>
                  <a:pt x="48530" y="96111"/>
                </a:lnTo>
                <a:lnTo>
                  <a:pt x="48957" y="101211"/>
                </a:lnTo>
                <a:lnTo>
                  <a:pt x="49384" y="96111"/>
                </a:lnTo>
                <a:close/>
                <a:moveTo>
                  <a:pt x="59631" y="96111"/>
                </a:moveTo>
                <a:lnTo>
                  <a:pt x="59631" y="111126"/>
                </a:lnTo>
                <a:lnTo>
                  <a:pt x="57900" y="111126"/>
                </a:lnTo>
                <a:lnTo>
                  <a:pt x="57900" y="104721"/>
                </a:lnTo>
                <a:lnTo>
                  <a:pt x="57378" y="111126"/>
                </a:lnTo>
                <a:lnTo>
                  <a:pt x="55480" y="111126"/>
                </a:lnTo>
                <a:lnTo>
                  <a:pt x="54935" y="104721"/>
                </a:lnTo>
                <a:lnTo>
                  <a:pt x="54935" y="111126"/>
                </a:lnTo>
                <a:lnTo>
                  <a:pt x="53203" y="111126"/>
                </a:lnTo>
                <a:lnTo>
                  <a:pt x="53203" y="96111"/>
                </a:lnTo>
                <a:lnTo>
                  <a:pt x="56002" y="96111"/>
                </a:lnTo>
                <a:lnTo>
                  <a:pt x="56429" y="101211"/>
                </a:lnTo>
                <a:lnTo>
                  <a:pt x="56856" y="96111"/>
                </a:lnTo>
                <a:close/>
                <a:moveTo>
                  <a:pt x="67103" y="96088"/>
                </a:moveTo>
                <a:lnTo>
                  <a:pt x="67103" y="111126"/>
                </a:lnTo>
                <a:lnTo>
                  <a:pt x="65371" y="111126"/>
                </a:lnTo>
                <a:lnTo>
                  <a:pt x="65371" y="104721"/>
                </a:lnTo>
                <a:lnTo>
                  <a:pt x="64849" y="111126"/>
                </a:lnTo>
                <a:lnTo>
                  <a:pt x="62952" y="111126"/>
                </a:lnTo>
                <a:lnTo>
                  <a:pt x="62406" y="104721"/>
                </a:lnTo>
                <a:lnTo>
                  <a:pt x="62406" y="111126"/>
                </a:lnTo>
                <a:lnTo>
                  <a:pt x="60675" y="111126"/>
                </a:lnTo>
                <a:lnTo>
                  <a:pt x="60675" y="96088"/>
                </a:lnTo>
                <a:lnTo>
                  <a:pt x="63474" y="96088"/>
                </a:lnTo>
                <a:lnTo>
                  <a:pt x="63901" y="101211"/>
                </a:lnTo>
                <a:lnTo>
                  <a:pt x="64328" y="96088"/>
                </a:lnTo>
                <a:close/>
                <a:moveTo>
                  <a:pt x="74574" y="96088"/>
                </a:moveTo>
                <a:lnTo>
                  <a:pt x="74574" y="111126"/>
                </a:lnTo>
                <a:lnTo>
                  <a:pt x="72843" y="111126"/>
                </a:lnTo>
                <a:lnTo>
                  <a:pt x="72843" y="104721"/>
                </a:lnTo>
                <a:lnTo>
                  <a:pt x="72321" y="111126"/>
                </a:lnTo>
                <a:lnTo>
                  <a:pt x="70423" y="111126"/>
                </a:lnTo>
                <a:lnTo>
                  <a:pt x="69878" y="104721"/>
                </a:lnTo>
                <a:lnTo>
                  <a:pt x="69878" y="111126"/>
                </a:lnTo>
                <a:lnTo>
                  <a:pt x="68146" y="111126"/>
                </a:lnTo>
                <a:lnTo>
                  <a:pt x="68146" y="96088"/>
                </a:lnTo>
                <a:lnTo>
                  <a:pt x="70945" y="96088"/>
                </a:lnTo>
                <a:lnTo>
                  <a:pt x="71372" y="101211"/>
                </a:lnTo>
                <a:lnTo>
                  <a:pt x="71776" y="96088"/>
                </a:lnTo>
                <a:close/>
                <a:moveTo>
                  <a:pt x="82046" y="96088"/>
                </a:moveTo>
                <a:lnTo>
                  <a:pt x="82046" y="111126"/>
                </a:lnTo>
                <a:lnTo>
                  <a:pt x="80315" y="111126"/>
                </a:lnTo>
                <a:lnTo>
                  <a:pt x="80315" y="104698"/>
                </a:lnTo>
                <a:lnTo>
                  <a:pt x="79793" y="111126"/>
                </a:lnTo>
                <a:lnTo>
                  <a:pt x="77895" y="111126"/>
                </a:lnTo>
                <a:lnTo>
                  <a:pt x="77350" y="104698"/>
                </a:lnTo>
                <a:lnTo>
                  <a:pt x="77350" y="111126"/>
                </a:lnTo>
                <a:lnTo>
                  <a:pt x="75618" y="111126"/>
                </a:lnTo>
                <a:lnTo>
                  <a:pt x="75618" y="96088"/>
                </a:lnTo>
                <a:lnTo>
                  <a:pt x="78417" y="96088"/>
                </a:lnTo>
                <a:lnTo>
                  <a:pt x="78844" y="101211"/>
                </a:lnTo>
                <a:lnTo>
                  <a:pt x="79271" y="96088"/>
                </a:lnTo>
                <a:close/>
                <a:moveTo>
                  <a:pt x="7329" y="96135"/>
                </a:moveTo>
                <a:lnTo>
                  <a:pt x="7329" y="111149"/>
                </a:lnTo>
                <a:lnTo>
                  <a:pt x="5598" y="111149"/>
                </a:lnTo>
                <a:lnTo>
                  <a:pt x="5598" y="104745"/>
                </a:lnTo>
                <a:lnTo>
                  <a:pt x="5076" y="111149"/>
                </a:lnTo>
                <a:lnTo>
                  <a:pt x="3178" y="111149"/>
                </a:lnTo>
                <a:lnTo>
                  <a:pt x="2657" y="104745"/>
                </a:lnTo>
                <a:lnTo>
                  <a:pt x="2657" y="111149"/>
                </a:lnTo>
                <a:lnTo>
                  <a:pt x="925" y="111149"/>
                </a:lnTo>
                <a:lnTo>
                  <a:pt x="925" y="96135"/>
                </a:lnTo>
                <a:lnTo>
                  <a:pt x="3700" y="96135"/>
                </a:lnTo>
                <a:lnTo>
                  <a:pt x="4127" y="101235"/>
                </a:lnTo>
                <a:lnTo>
                  <a:pt x="4554" y="96135"/>
                </a:lnTo>
                <a:close/>
                <a:moveTo>
                  <a:pt x="14801" y="96111"/>
                </a:moveTo>
                <a:lnTo>
                  <a:pt x="14801" y="111149"/>
                </a:lnTo>
                <a:lnTo>
                  <a:pt x="13069" y="111149"/>
                </a:lnTo>
                <a:lnTo>
                  <a:pt x="13069" y="104745"/>
                </a:lnTo>
                <a:lnTo>
                  <a:pt x="12548" y="111149"/>
                </a:lnTo>
                <a:lnTo>
                  <a:pt x="10650" y="111149"/>
                </a:lnTo>
                <a:lnTo>
                  <a:pt x="10105" y="104745"/>
                </a:lnTo>
                <a:lnTo>
                  <a:pt x="10105" y="111149"/>
                </a:lnTo>
                <a:lnTo>
                  <a:pt x="8373" y="111149"/>
                </a:lnTo>
                <a:lnTo>
                  <a:pt x="8373" y="96111"/>
                </a:lnTo>
                <a:lnTo>
                  <a:pt x="11172" y="96111"/>
                </a:lnTo>
                <a:lnTo>
                  <a:pt x="11599" y="101235"/>
                </a:lnTo>
                <a:lnTo>
                  <a:pt x="12026" y="96111"/>
                </a:lnTo>
                <a:close/>
                <a:moveTo>
                  <a:pt x="22296" y="96111"/>
                </a:moveTo>
                <a:lnTo>
                  <a:pt x="22296" y="111149"/>
                </a:lnTo>
                <a:lnTo>
                  <a:pt x="20541" y="111149"/>
                </a:lnTo>
                <a:lnTo>
                  <a:pt x="20541" y="104721"/>
                </a:lnTo>
                <a:lnTo>
                  <a:pt x="20019" y="111149"/>
                </a:lnTo>
                <a:lnTo>
                  <a:pt x="18122" y="111149"/>
                </a:lnTo>
                <a:lnTo>
                  <a:pt x="17600" y="104721"/>
                </a:lnTo>
                <a:lnTo>
                  <a:pt x="17600" y="111149"/>
                </a:lnTo>
                <a:lnTo>
                  <a:pt x="15868" y="111149"/>
                </a:lnTo>
                <a:lnTo>
                  <a:pt x="15868" y="96111"/>
                </a:lnTo>
                <a:lnTo>
                  <a:pt x="18644" y="96111"/>
                </a:lnTo>
                <a:lnTo>
                  <a:pt x="19071" y="101235"/>
                </a:lnTo>
                <a:lnTo>
                  <a:pt x="19498" y="96111"/>
                </a:lnTo>
                <a:close/>
                <a:moveTo>
                  <a:pt x="231480" y="111885"/>
                </a:moveTo>
                <a:lnTo>
                  <a:pt x="231480" y="126899"/>
                </a:lnTo>
                <a:lnTo>
                  <a:pt x="229748" y="126899"/>
                </a:lnTo>
                <a:lnTo>
                  <a:pt x="229748" y="120495"/>
                </a:lnTo>
                <a:lnTo>
                  <a:pt x="229226" y="126899"/>
                </a:lnTo>
                <a:lnTo>
                  <a:pt x="227329" y="126899"/>
                </a:lnTo>
                <a:lnTo>
                  <a:pt x="226783" y="120495"/>
                </a:lnTo>
                <a:lnTo>
                  <a:pt x="226783" y="126899"/>
                </a:lnTo>
                <a:lnTo>
                  <a:pt x="225052" y="126899"/>
                </a:lnTo>
                <a:lnTo>
                  <a:pt x="225052" y="111885"/>
                </a:lnTo>
                <a:lnTo>
                  <a:pt x="227850" y="111885"/>
                </a:lnTo>
                <a:lnTo>
                  <a:pt x="228277" y="116984"/>
                </a:lnTo>
                <a:lnTo>
                  <a:pt x="228681" y="111885"/>
                </a:lnTo>
                <a:close/>
                <a:moveTo>
                  <a:pt x="238951" y="111885"/>
                </a:moveTo>
                <a:lnTo>
                  <a:pt x="238951" y="126899"/>
                </a:lnTo>
                <a:lnTo>
                  <a:pt x="237220" y="126899"/>
                </a:lnTo>
                <a:lnTo>
                  <a:pt x="237220" y="120495"/>
                </a:lnTo>
                <a:lnTo>
                  <a:pt x="236698" y="126899"/>
                </a:lnTo>
                <a:lnTo>
                  <a:pt x="234800" y="126899"/>
                </a:lnTo>
                <a:lnTo>
                  <a:pt x="234255" y="120495"/>
                </a:lnTo>
                <a:lnTo>
                  <a:pt x="234255" y="126899"/>
                </a:lnTo>
                <a:lnTo>
                  <a:pt x="232523" y="126899"/>
                </a:lnTo>
                <a:lnTo>
                  <a:pt x="232523" y="111885"/>
                </a:lnTo>
                <a:lnTo>
                  <a:pt x="235322" y="111885"/>
                </a:lnTo>
                <a:lnTo>
                  <a:pt x="235749" y="116984"/>
                </a:lnTo>
                <a:lnTo>
                  <a:pt x="236176" y="111885"/>
                </a:lnTo>
                <a:close/>
                <a:moveTo>
                  <a:pt x="246423" y="111885"/>
                </a:moveTo>
                <a:lnTo>
                  <a:pt x="246423" y="126899"/>
                </a:lnTo>
                <a:lnTo>
                  <a:pt x="244691" y="126899"/>
                </a:lnTo>
                <a:lnTo>
                  <a:pt x="244691" y="120495"/>
                </a:lnTo>
                <a:lnTo>
                  <a:pt x="244170" y="126899"/>
                </a:lnTo>
                <a:lnTo>
                  <a:pt x="242272" y="126899"/>
                </a:lnTo>
                <a:lnTo>
                  <a:pt x="241726" y="120495"/>
                </a:lnTo>
                <a:lnTo>
                  <a:pt x="241726" y="126899"/>
                </a:lnTo>
                <a:lnTo>
                  <a:pt x="239995" y="126899"/>
                </a:lnTo>
                <a:lnTo>
                  <a:pt x="239995" y="111885"/>
                </a:lnTo>
                <a:lnTo>
                  <a:pt x="242794" y="111885"/>
                </a:lnTo>
                <a:lnTo>
                  <a:pt x="243221" y="116984"/>
                </a:lnTo>
                <a:lnTo>
                  <a:pt x="243624" y="111885"/>
                </a:lnTo>
                <a:close/>
                <a:moveTo>
                  <a:pt x="253895" y="111885"/>
                </a:moveTo>
                <a:lnTo>
                  <a:pt x="253895" y="126899"/>
                </a:lnTo>
                <a:lnTo>
                  <a:pt x="252163" y="126899"/>
                </a:lnTo>
                <a:lnTo>
                  <a:pt x="252163" y="120495"/>
                </a:lnTo>
                <a:lnTo>
                  <a:pt x="251641" y="126899"/>
                </a:lnTo>
                <a:lnTo>
                  <a:pt x="249744" y="126899"/>
                </a:lnTo>
                <a:lnTo>
                  <a:pt x="249198" y="120495"/>
                </a:lnTo>
                <a:lnTo>
                  <a:pt x="249198" y="126899"/>
                </a:lnTo>
                <a:lnTo>
                  <a:pt x="247467" y="126899"/>
                </a:lnTo>
                <a:lnTo>
                  <a:pt x="247467" y="111885"/>
                </a:lnTo>
                <a:lnTo>
                  <a:pt x="250265" y="111885"/>
                </a:lnTo>
                <a:lnTo>
                  <a:pt x="250692" y="116984"/>
                </a:lnTo>
                <a:lnTo>
                  <a:pt x="251119" y="111885"/>
                </a:lnTo>
                <a:close/>
                <a:moveTo>
                  <a:pt x="261366" y="111885"/>
                </a:moveTo>
                <a:lnTo>
                  <a:pt x="261366" y="126899"/>
                </a:lnTo>
                <a:lnTo>
                  <a:pt x="259635" y="126899"/>
                </a:lnTo>
                <a:lnTo>
                  <a:pt x="259635" y="120495"/>
                </a:lnTo>
                <a:lnTo>
                  <a:pt x="259113" y="126899"/>
                </a:lnTo>
                <a:lnTo>
                  <a:pt x="257215" y="126899"/>
                </a:lnTo>
                <a:lnTo>
                  <a:pt x="256670" y="120495"/>
                </a:lnTo>
                <a:lnTo>
                  <a:pt x="256670" y="126899"/>
                </a:lnTo>
                <a:lnTo>
                  <a:pt x="254938" y="126899"/>
                </a:lnTo>
                <a:lnTo>
                  <a:pt x="254938" y="111885"/>
                </a:lnTo>
                <a:lnTo>
                  <a:pt x="257737" y="111885"/>
                </a:lnTo>
                <a:lnTo>
                  <a:pt x="258164" y="116984"/>
                </a:lnTo>
                <a:lnTo>
                  <a:pt x="258567" y="111885"/>
                </a:lnTo>
                <a:close/>
                <a:moveTo>
                  <a:pt x="268838" y="111861"/>
                </a:moveTo>
                <a:lnTo>
                  <a:pt x="268838" y="126899"/>
                </a:lnTo>
                <a:lnTo>
                  <a:pt x="267106" y="126899"/>
                </a:lnTo>
                <a:lnTo>
                  <a:pt x="267106" y="120495"/>
                </a:lnTo>
                <a:lnTo>
                  <a:pt x="266585" y="126899"/>
                </a:lnTo>
                <a:lnTo>
                  <a:pt x="264687" y="126899"/>
                </a:lnTo>
                <a:lnTo>
                  <a:pt x="264141" y="120495"/>
                </a:lnTo>
                <a:lnTo>
                  <a:pt x="264141" y="126899"/>
                </a:lnTo>
                <a:lnTo>
                  <a:pt x="262410" y="126899"/>
                </a:lnTo>
                <a:lnTo>
                  <a:pt x="262410" y="111861"/>
                </a:lnTo>
                <a:lnTo>
                  <a:pt x="265209" y="111861"/>
                </a:lnTo>
                <a:lnTo>
                  <a:pt x="265636" y="116984"/>
                </a:lnTo>
                <a:lnTo>
                  <a:pt x="266063" y="111861"/>
                </a:lnTo>
                <a:close/>
                <a:moveTo>
                  <a:pt x="276310" y="111861"/>
                </a:moveTo>
                <a:lnTo>
                  <a:pt x="276310" y="126899"/>
                </a:lnTo>
                <a:lnTo>
                  <a:pt x="274578" y="126899"/>
                </a:lnTo>
                <a:lnTo>
                  <a:pt x="274578" y="120495"/>
                </a:lnTo>
                <a:lnTo>
                  <a:pt x="274056" y="126899"/>
                </a:lnTo>
                <a:lnTo>
                  <a:pt x="272159" y="126899"/>
                </a:lnTo>
                <a:lnTo>
                  <a:pt x="271613" y="120495"/>
                </a:lnTo>
                <a:lnTo>
                  <a:pt x="271613" y="126899"/>
                </a:lnTo>
                <a:lnTo>
                  <a:pt x="269882" y="126899"/>
                </a:lnTo>
                <a:lnTo>
                  <a:pt x="269882" y="111861"/>
                </a:lnTo>
                <a:lnTo>
                  <a:pt x="272681" y="111861"/>
                </a:lnTo>
                <a:lnTo>
                  <a:pt x="273107" y="116984"/>
                </a:lnTo>
                <a:lnTo>
                  <a:pt x="273534" y="111861"/>
                </a:lnTo>
                <a:close/>
                <a:moveTo>
                  <a:pt x="283781" y="111861"/>
                </a:moveTo>
                <a:lnTo>
                  <a:pt x="283781" y="126899"/>
                </a:lnTo>
                <a:lnTo>
                  <a:pt x="282050" y="126899"/>
                </a:lnTo>
                <a:lnTo>
                  <a:pt x="282050" y="120471"/>
                </a:lnTo>
                <a:lnTo>
                  <a:pt x="281528" y="126899"/>
                </a:lnTo>
                <a:lnTo>
                  <a:pt x="279630" y="126899"/>
                </a:lnTo>
                <a:lnTo>
                  <a:pt x="279085" y="120471"/>
                </a:lnTo>
                <a:lnTo>
                  <a:pt x="279085" y="126899"/>
                </a:lnTo>
                <a:lnTo>
                  <a:pt x="277353" y="126899"/>
                </a:lnTo>
                <a:lnTo>
                  <a:pt x="277353" y="111861"/>
                </a:lnTo>
                <a:lnTo>
                  <a:pt x="280152" y="111861"/>
                </a:lnTo>
                <a:lnTo>
                  <a:pt x="280579" y="116984"/>
                </a:lnTo>
                <a:lnTo>
                  <a:pt x="281006" y="111861"/>
                </a:lnTo>
                <a:close/>
                <a:moveTo>
                  <a:pt x="171706" y="111908"/>
                </a:moveTo>
                <a:lnTo>
                  <a:pt x="171706" y="126923"/>
                </a:lnTo>
                <a:lnTo>
                  <a:pt x="169975" y="126923"/>
                </a:lnTo>
                <a:lnTo>
                  <a:pt x="169975" y="120519"/>
                </a:lnTo>
                <a:lnTo>
                  <a:pt x="169453" y="126923"/>
                </a:lnTo>
                <a:lnTo>
                  <a:pt x="167555" y="126923"/>
                </a:lnTo>
                <a:lnTo>
                  <a:pt x="167010" y="120519"/>
                </a:lnTo>
                <a:lnTo>
                  <a:pt x="167010" y="126923"/>
                </a:lnTo>
                <a:lnTo>
                  <a:pt x="165278" y="126923"/>
                </a:lnTo>
                <a:lnTo>
                  <a:pt x="165278" y="111908"/>
                </a:lnTo>
                <a:lnTo>
                  <a:pt x="168077" y="111908"/>
                </a:lnTo>
                <a:lnTo>
                  <a:pt x="168504" y="117008"/>
                </a:lnTo>
                <a:lnTo>
                  <a:pt x="168931" y="111908"/>
                </a:lnTo>
                <a:close/>
                <a:moveTo>
                  <a:pt x="179178" y="111908"/>
                </a:moveTo>
                <a:lnTo>
                  <a:pt x="179178" y="126923"/>
                </a:lnTo>
                <a:lnTo>
                  <a:pt x="177446" y="126923"/>
                </a:lnTo>
                <a:lnTo>
                  <a:pt x="177446" y="120519"/>
                </a:lnTo>
                <a:lnTo>
                  <a:pt x="176924" y="126923"/>
                </a:lnTo>
                <a:lnTo>
                  <a:pt x="175027" y="126923"/>
                </a:lnTo>
                <a:lnTo>
                  <a:pt x="174481" y="120519"/>
                </a:lnTo>
                <a:lnTo>
                  <a:pt x="174481" y="126923"/>
                </a:lnTo>
                <a:lnTo>
                  <a:pt x="172750" y="126923"/>
                </a:lnTo>
                <a:lnTo>
                  <a:pt x="172750" y="111908"/>
                </a:lnTo>
                <a:lnTo>
                  <a:pt x="175549" y="111908"/>
                </a:lnTo>
                <a:lnTo>
                  <a:pt x="175976" y="117008"/>
                </a:lnTo>
                <a:lnTo>
                  <a:pt x="176403" y="111908"/>
                </a:lnTo>
                <a:close/>
                <a:moveTo>
                  <a:pt x="186650" y="111908"/>
                </a:moveTo>
                <a:lnTo>
                  <a:pt x="186650" y="126923"/>
                </a:lnTo>
                <a:lnTo>
                  <a:pt x="184918" y="126923"/>
                </a:lnTo>
                <a:lnTo>
                  <a:pt x="184918" y="120519"/>
                </a:lnTo>
                <a:lnTo>
                  <a:pt x="184396" y="126923"/>
                </a:lnTo>
                <a:lnTo>
                  <a:pt x="182499" y="126923"/>
                </a:lnTo>
                <a:lnTo>
                  <a:pt x="181953" y="120519"/>
                </a:lnTo>
                <a:lnTo>
                  <a:pt x="181953" y="126923"/>
                </a:lnTo>
                <a:lnTo>
                  <a:pt x="180222" y="126923"/>
                </a:lnTo>
                <a:lnTo>
                  <a:pt x="180222" y="111908"/>
                </a:lnTo>
                <a:lnTo>
                  <a:pt x="183020" y="111908"/>
                </a:lnTo>
                <a:lnTo>
                  <a:pt x="183447" y="117008"/>
                </a:lnTo>
                <a:lnTo>
                  <a:pt x="183874" y="111908"/>
                </a:lnTo>
                <a:close/>
                <a:moveTo>
                  <a:pt x="194121" y="111908"/>
                </a:moveTo>
                <a:lnTo>
                  <a:pt x="194121" y="126923"/>
                </a:lnTo>
                <a:lnTo>
                  <a:pt x="192390" y="126923"/>
                </a:lnTo>
                <a:lnTo>
                  <a:pt x="192390" y="120519"/>
                </a:lnTo>
                <a:lnTo>
                  <a:pt x="191868" y="126923"/>
                </a:lnTo>
                <a:lnTo>
                  <a:pt x="189970" y="126923"/>
                </a:lnTo>
                <a:lnTo>
                  <a:pt x="189425" y="120519"/>
                </a:lnTo>
                <a:lnTo>
                  <a:pt x="189425" y="126923"/>
                </a:lnTo>
                <a:lnTo>
                  <a:pt x="187693" y="126923"/>
                </a:lnTo>
                <a:lnTo>
                  <a:pt x="187693" y="111908"/>
                </a:lnTo>
                <a:lnTo>
                  <a:pt x="190492" y="111908"/>
                </a:lnTo>
                <a:lnTo>
                  <a:pt x="190919" y="117008"/>
                </a:lnTo>
                <a:lnTo>
                  <a:pt x="191346" y="111908"/>
                </a:lnTo>
                <a:close/>
                <a:moveTo>
                  <a:pt x="201593" y="111908"/>
                </a:moveTo>
                <a:lnTo>
                  <a:pt x="201593" y="126923"/>
                </a:lnTo>
                <a:lnTo>
                  <a:pt x="199861" y="126923"/>
                </a:lnTo>
                <a:lnTo>
                  <a:pt x="199861" y="120519"/>
                </a:lnTo>
                <a:lnTo>
                  <a:pt x="199340" y="126923"/>
                </a:lnTo>
                <a:lnTo>
                  <a:pt x="197442" y="126923"/>
                </a:lnTo>
                <a:lnTo>
                  <a:pt x="196896" y="120519"/>
                </a:lnTo>
                <a:lnTo>
                  <a:pt x="196896" y="126923"/>
                </a:lnTo>
                <a:lnTo>
                  <a:pt x="195165" y="126923"/>
                </a:lnTo>
                <a:lnTo>
                  <a:pt x="195165" y="111908"/>
                </a:lnTo>
                <a:lnTo>
                  <a:pt x="197964" y="111908"/>
                </a:lnTo>
                <a:lnTo>
                  <a:pt x="198391" y="117008"/>
                </a:lnTo>
                <a:lnTo>
                  <a:pt x="198794" y="111908"/>
                </a:lnTo>
                <a:close/>
                <a:moveTo>
                  <a:pt x="209065" y="111885"/>
                </a:moveTo>
                <a:lnTo>
                  <a:pt x="209065" y="126923"/>
                </a:lnTo>
                <a:lnTo>
                  <a:pt x="207333" y="126923"/>
                </a:lnTo>
                <a:lnTo>
                  <a:pt x="207333" y="120519"/>
                </a:lnTo>
                <a:lnTo>
                  <a:pt x="206811" y="126923"/>
                </a:lnTo>
                <a:lnTo>
                  <a:pt x="204914" y="126923"/>
                </a:lnTo>
                <a:lnTo>
                  <a:pt x="204368" y="120519"/>
                </a:lnTo>
                <a:lnTo>
                  <a:pt x="204368" y="126923"/>
                </a:lnTo>
                <a:lnTo>
                  <a:pt x="202637" y="126923"/>
                </a:lnTo>
                <a:lnTo>
                  <a:pt x="202637" y="111885"/>
                </a:lnTo>
                <a:lnTo>
                  <a:pt x="205435" y="111885"/>
                </a:lnTo>
                <a:lnTo>
                  <a:pt x="205862" y="117008"/>
                </a:lnTo>
                <a:lnTo>
                  <a:pt x="206289" y="111885"/>
                </a:lnTo>
                <a:close/>
                <a:moveTo>
                  <a:pt x="216536" y="111885"/>
                </a:moveTo>
                <a:lnTo>
                  <a:pt x="216536" y="126923"/>
                </a:lnTo>
                <a:lnTo>
                  <a:pt x="214805" y="126923"/>
                </a:lnTo>
                <a:lnTo>
                  <a:pt x="214805" y="120519"/>
                </a:lnTo>
                <a:lnTo>
                  <a:pt x="214283" y="126923"/>
                </a:lnTo>
                <a:lnTo>
                  <a:pt x="212385" y="126923"/>
                </a:lnTo>
                <a:lnTo>
                  <a:pt x="211840" y="120519"/>
                </a:lnTo>
                <a:lnTo>
                  <a:pt x="211840" y="126923"/>
                </a:lnTo>
                <a:lnTo>
                  <a:pt x="210108" y="126923"/>
                </a:lnTo>
                <a:lnTo>
                  <a:pt x="210108" y="111885"/>
                </a:lnTo>
                <a:lnTo>
                  <a:pt x="212907" y="111885"/>
                </a:lnTo>
                <a:lnTo>
                  <a:pt x="213334" y="117008"/>
                </a:lnTo>
                <a:lnTo>
                  <a:pt x="213737" y="111885"/>
                </a:lnTo>
                <a:close/>
                <a:moveTo>
                  <a:pt x="224008" y="111885"/>
                </a:moveTo>
                <a:lnTo>
                  <a:pt x="224008" y="126923"/>
                </a:lnTo>
                <a:lnTo>
                  <a:pt x="222276" y="126923"/>
                </a:lnTo>
                <a:lnTo>
                  <a:pt x="222276" y="120495"/>
                </a:lnTo>
                <a:lnTo>
                  <a:pt x="221755" y="126923"/>
                </a:lnTo>
                <a:lnTo>
                  <a:pt x="219857" y="126923"/>
                </a:lnTo>
                <a:lnTo>
                  <a:pt x="219311" y="120495"/>
                </a:lnTo>
                <a:lnTo>
                  <a:pt x="219311" y="126923"/>
                </a:lnTo>
                <a:lnTo>
                  <a:pt x="217580" y="126923"/>
                </a:lnTo>
                <a:lnTo>
                  <a:pt x="217580" y="111885"/>
                </a:lnTo>
                <a:lnTo>
                  <a:pt x="220379" y="111885"/>
                </a:lnTo>
                <a:lnTo>
                  <a:pt x="220806" y="117008"/>
                </a:lnTo>
                <a:lnTo>
                  <a:pt x="221233" y="111885"/>
                </a:lnTo>
                <a:close/>
                <a:moveTo>
                  <a:pt x="111957" y="111932"/>
                </a:moveTo>
                <a:lnTo>
                  <a:pt x="111957" y="126947"/>
                </a:lnTo>
                <a:lnTo>
                  <a:pt x="110201" y="126947"/>
                </a:lnTo>
                <a:lnTo>
                  <a:pt x="110201" y="120542"/>
                </a:lnTo>
                <a:lnTo>
                  <a:pt x="109679" y="126947"/>
                </a:lnTo>
                <a:lnTo>
                  <a:pt x="107782" y="126947"/>
                </a:lnTo>
                <a:lnTo>
                  <a:pt x="107236" y="120542"/>
                </a:lnTo>
                <a:lnTo>
                  <a:pt x="107236" y="126947"/>
                </a:lnTo>
                <a:lnTo>
                  <a:pt x="105505" y="126947"/>
                </a:lnTo>
                <a:lnTo>
                  <a:pt x="105505" y="111932"/>
                </a:lnTo>
                <a:lnTo>
                  <a:pt x="108304" y="111932"/>
                </a:lnTo>
                <a:lnTo>
                  <a:pt x="108731" y="117032"/>
                </a:lnTo>
                <a:lnTo>
                  <a:pt x="109158" y="111932"/>
                </a:lnTo>
                <a:close/>
                <a:moveTo>
                  <a:pt x="119404" y="111932"/>
                </a:moveTo>
                <a:lnTo>
                  <a:pt x="119404" y="126947"/>
                </a:lnTo>
                <a:lnTo>
                  <a:pt x="117673" y="126947"/>
                </a:lnTo>
                <a:lnTo>
                  <a:pt x="117673" y="120542"/>
                </a:lnTo>
                <a:lnTo>
                  <a:pt x="117151" y="126947"/>
                </a:lnTo>
                <a:lnTo>
                  <a:pt x="115254" y="126947"/>
                </a:lnTo>
                <a:lnTo>
                  <a:pt x="114708" y="120542"/>
                </a:lnTo>
                <a:lnTo>
                  <a:pt x="114708" y="126947"/>
                </a:lnTo>
                <a:lnTo>
                  <a:pt x="112976" y="126947"/>
                </a:lnTo>
                <a:lnTo>
                  <a:pt x="112976" y="111932"/>
                </a:lnTo>
                <a:lnTo>
                  <a:pt x="115775" y="111932"/>
                </a:lnTo>
                <a:lnTo>
                  <a:pt x="116202" y="117032"/>
                </a:lnTo>
                <a:lnTo>
                  <a:pt x="116629" y="111932"/>
                </a:lnTo>
                <a:close/>
                <a:moveTo>
                  <a:pt x="126876" y="111932"/>
                </a:moveTo>
                <a:lnTo>
                  <a:pt x="126876" y="126947"/>
                </a:lnTo>
                <a:lnTo>
                  <a:pt x="125145" y="126947"/>
                </a:lnTo>
                <a:lnTo>
                  <a:pt x="125145" y="120542"/>
                </a:lnTo>
                <a:lnTo>
                  <a:pt x="124623" y="126947"/>
                </a:lnTo>
                <a:lnTo>
                  <a:pt x="122725" y="126947"/>
                </a:lnTo>
                <a:lnTo>
                  <a:pt x="122180" y="120542"/>
                </a:lnTo>
                <a:lnTo>
                  <a:pt x="122180" y="126947"/>
                </a:lnTo>
                <a:lnTo>
                  <a:pt x="120448" y="126947"/>
                </a:lnTo>
                <a:lnTo>
                  <a:pt x="120448" y="111932"/>
                </a:lnTo>
                <a:lnTo>
                  <a:pt x="123247" y="111932"/>
                </a:lnTo>
                <a:lnTo>
                  <a:pt x="123674" y="117032"/>
                </a:lnTo>
                <a:lnTo>
                  <a:pt x="124101" y="111932"/>
                </a:lnTo>
                <a:close/>
                <a:moveTo>
                  <a:pt x="134348" y="111932"/>
                </a:moveTo>
                <a:lnTo>
                  <a:pt x="134348" y="126947"/>
                </a:lnTo>
                <a:lnTo>
                  <a:pt x="132616" y="126947"/>
                </a:lnTo>
                <a:lnTo>
                  <a:pt x="132616" y="120542"/>
                </a:lnTo>
                <a:lnTo>
                  <a:pt x="132094" y="126947"/>
                </a:lnTo>
                <a:lnTo>
                  <a:pt x="130197" y="126947"/>
                </a:lnTo>
                <a:lnTo>
                  <a:pt x="129651" y="120542"/>
                </a:lnTo>
                <a:lnTo>
                  <a:pt x="129651" y="126947"/>
                </a:lnTo>
                <a:lnTo>
                  <a:pt x="127920" y="126947"/>
                </a:lnTo>
                <a:lnTo>
                  <a:pt x="127920" y="111932"/>
                </a:lnTo>
                <a:lnTo>
                  <a:pt x="130719" y="111932"/>
                </a:lnTo>
                <a:lnTo>
                  <a:pt x="131146" y="117032"/>
                </a:lnTo>
                <a:lnTo>
                  <a:pt x="131573" y="111932"/>
                </a:lnTo>
                <a:close/>
                <a:moveTo>
                  <a:pt x="141819" y="111932"/>
                </a:moveTo>
                <a:lnTo>
                  <a:pt x="141819" y="126947"/>
                </a:lnTo>
                <a:lnTo>
                  <a:pt x="140088" y="126947"/>
                </a:lnTo>
                <a:lnTo>
                  <a:pt x="140088" y="120542"/>
                </a:lnTo>
                <a:lnTo>
                  <a:pt x="139566" y="126947"/>
                </a:lnTo>
                <a:lnTo>
                  <a:pt x="137669" y="126947"/>
                </a:lnTo>
                <a:lnTo>
                  <a:pt x="137123" y="120542"/>
                </a:lnTo>
                <a:lnTo>
                  <a:pt x="137123" y="126947"/>
                </a:lnTo>
                <a:lnTo>
                  <a:pt x="135391" y="126947"/>
                </a:lnTo>
                <a:lnTo>
                  <a:pt x="135391" y="111932"/>
                </a:lnTo>
                <a:lnTo>
                  <a:pt x="138190" y="111932"/>
                </a:lnTo>
                <a:lnTo>
                  <a:pt x="138617" y="117032"/>
                </a:lnTo>
                <a:lnTo>
                  <a:pt x="139044" y="111932"/>
                </a:lnTo>
                <a:close/>
                <a:moveTo>
                  <a:pt x="149291" y="111908"/>
                </a:moveTo>
                <a:lnTo>
                  <a:pt x="149291" y="126947"/>
                </a:lnTo>
                <a:lnTo>
                  <a:pt x="147560" y="126947"/>
                </a:lnTo>
                <a:lnTo>
                  <a:pt x="147560" y="120542"/>
                </a:lnTo>
                <a:lnTo>
                  <a:pt x="147038" y="126947"/>
                </a:lnTo>
                <a:lnTo>
                  <a:pt x="145140" y="126947"/>
                </a:lnTo>
                <a:lnTo>
                  <a:pt x="144595" y="120542"/>
                </a:lnTo>
                <a:lnTo>
                  <a:pt x="144595" y="126947"/>
                </a:lnTo>
                <a:lnTo>
                  <a:pt x="142863" y="126947"/>
                </a:lnTo>
                <a:lnTo>
                  <a:pt x="142863" y="111908"/>
                </a:lnTo>
                <a:lnTo>
                  <a:pt x="145662" y="111908"/>
                </a:lnTo>
                <a:lnTo>
                  <a:pt x="146089" y="117032"/>
                </a:lnTo>
                <a:lnTo>
                  <a:pt x="146516" y="111908"/>
                </a:lnTo>
                <a:close/>
                <a:moveTo>
                  <a:pt x="156763" y="111908"/>
                </a:moveTo>
                <a:lnTo>
                  <a:pt x="156763" y="126947"/>
                </a:lnTo>
                <a:lnTo>
                  <a:pt x="155031" y="126947"/>
                </a:lnTo>
                <a:lnTo>
                  <a:pt x="155031" y="120542"/>
                </a:lnTo>
                <a:lnTo>
                  <a:pt x="154509" y="126947"/>
                </a:lnTo>
                <a:lnTo>
                  <a:pt x="152612" y="126947"/>
                </a:lnTo>
                <a:lnTo>
                  <a:pt x="152066" y="120542"/>
                </a:lnTo>
                <a:lnTo>
                  <a:pt x="152066" y="126947"/>
                </a:lnTo>
                <a:lnTo>
                  <a:pt x="150335" y="126947"/>
                </a:lnTo>
                <a:lnTo>
                  <a:pt x="150335" y="111908"/>
                </a:lnTo>
                <a:lnTo>
                  <a:pt x="153134" y="111908"/>
                </a:lnTo>
                <a:lnTo>
                  <a:pt x="153561" y="117032"/>
                </a:lnTo>
                <a:lnTo>
                  <a:pt x="153988" y="111908"/>
                </a:lnTo>
                <a:close/>
                <a:moveTo>
                  <a:pt x="164235" y="111908"/>
                </a:moveTo>
                <a:lnTo>
                  <a:pt x="164235" y="126947"/>
                </a:lnTo>
                <a:lnTo>
                  <a:pt x="162503" y="126947"/>
                </a:lnTo>
                <a:lnTo>
                  <a:pt x="162503" y="120519"/>
                </a:lnTo>
                <a:lnTo>
                  <a:pt x="161981" y="126947"/>
                </a:lnTo>
                <a:lnTo>
                  <a:pt x="160084" y="126947"/>
                </a:lnTo>
                <a:lnTo>
                  <a:pt x="159538" y="120519"/>
                </a:lnTo>
                <a:lnTo>
                  <a:pt x="159538" y="126947"/>
                </a:lnTo>
                <a:lnTo>
                  <a:pt x="157806" y="126947"/>
                </a:lnTo>
                <a:lnTo>
                  <a:pt x="157806" y="111908"/>
                </a:lnTo>
                <a:lnTo>
                  <a:pt x="160605" y="111908"/>
                </a:lnTo>
                <a:lnTo>
                  <a:pt x="161032" y="117032"/>
                </a:lnTo>
                <a:lnTo>
                  <a:pt x="161436" y="111908"/>
                </a:lnTo>
                <a:close/>
                <a:moveTo>
                  <a:pt x="52159" y="111956"/>
                </a:moveTo>
                <a:lnTo>
                  <a:pt x="52159" y="126970"/>
                </a:lnTo>
                <a:lnTo>
                  <a:pt x="50428" y="126970"/>
                </a:lnTo>
                <a:lnTo>
                  <a:pt x="50428" y="120566"/>
                </a:lnTo>
                <a:lnTo>
                  <a:pt x="49906" y="126970"/>
                </a:lnTo>
                <a:lnTo>
                  <a:pt x="48008" y="126970"/>
                </a:lnTo>
                <a:lnTo>
                  <a:pt x="47463" y="120566"/>
                </a:lnTo>
                <a:lnTo>
                  <a:pt x="47463" y="126970"/>
                </a:lnTo>
                <a:lnTo>
                  <a:pt x="45731" y="126970"/>
                </a:lnTo>
                <a:lnTo>
                  <a:pt x="45731" y="111956"/>
                </a:lnTo>
                <a:lnTo>
                  <a:pt x="48530" y="111956"/>
                </a:lnTo>
                <a:lnTo>
                  <a:pt x="48957" y="117056"/>
                </a:lnTo>
                <a:lnTo>
                  <a:pt x="49384" y="111956"/>
                </a:lnTo>
                <a:close/>
                <a:moveTo>
                  <a:pt x="59631" y="111956"/>
                </a:moveTo>
                <a:lnTo>
                  <a:pt x="59631" y="126970"/>
                </a:lnTo>
                <a:lnTo>
                  <a:pt x="57900" y="126970"/>
                </a:lnTo>
                <a:lnTo>
                  <a:pt x="57900" y="120566"/>
                </a:lnTo>
                <a:lnTo>
                  <a:pt x="57378" y="126970"/>
                </a:lnTo>
                <a:lnTo>
                  <a:pt x="55480" y="126970"/>
                </a:lnTo>
                <a:lnTo>
                  <a:pt x="54935" y="120566"/>
                </a:lnTo>
                <a:lnTo>
                  <a:pt x="54935" y="126970"/>
                </a:lnTo>
                <a:lnTo>
                  <a:pt x="53203" y="126970"/>
                </a:lnTo>
                <a:lnTo>
                  <a:pt x="53203" y="111956"/>
                </a:lnTo>
                <a:lnTo>
                  <a:pt x="56002" y="111956"/>
                </a:lnTo>
                <a:lnTo>
                  <a:pt x="56429" y="117056"/>
                </a:lnTo>
                <a:lnTo>
                  <a:pt x="56856" y="111956"/>
                </a:lnTo>
                <a:close/>
                <a:moveTo>
                  <a:pt x="67103" y="111956"/>
                </a:moveTo>
                <a:lnTo>
                  <a:pt x="67103" y="126970"/>
                </a:lnTo>
                <a:lnTo>
                  <a:pt x="65371" y="126970"/>
                </a:lnTo>
                <a:lnTo>
                  <a:pt x="65371" y="120566"/>
                </a:lnTo>
                <a:lnTo>
                  <a:pt x="64849" y="126970"/>
                </a:lnTo>
                <a:lnTo>
                  <a:pt x="62952" y="126970"/>
                </a:lnTo>
                <a:lnTo>
                  <a:pt x="62406" y="120566"/>
                </a:lnTo>
                <a:lnTo>
                  <a:pt x="62406" y="126970"/>
                </a:lnTo>
                <a:lnTo>
                  <a:pt x="60675" y="126970"/>
                </a:lnTo>
                <a:lnTo>
                  <a:pt x="60675" y="111956"/>
                </a:lnTo>
                <a:lnTo>
                  <a:pt x="63474" y="111956"/>
                </a:lnTo>
                <a:lnTo>
                  <a:pt x="63901" y="117056"/>
                </a:lnTo>
                <a:lnTo>
                  <a:pt x="64328" y="111956"/>
                </a:lnTo>
                <a:close/>
                <a:moveTo>
                  <a:pt x="74574" y="111956"/>
                </a:moveTo>
                <a:lnTo>
                  <a:pt x="74574" y="126970"/>
                </a:lnTo>
                <a:lnTo>
                  <a:pt x="72843" y="126970"/>
                </a:lnTo>
                <a:lnTo>
                  <a:pt x="72843" y="120566"/>
                </a:lnTo>
                <a:lnTo>
                  <a:pt x="72321" y="126970"/>
                </a:lnTo>
                <a:lnTo>
                  <a:pt x="70423" y="126970"/>
                </a:lnTo>
                <a:lnTo>
                  <a:pt x="69878" y="120566"/>
                </a:lnTo>
                <a:lnTo>
                  <a:pt x="69878" y="126970"/>
                </a:lnTo>
                <a:lnTo>
                  <a:pt x="68146" y="126970"/>
                </a:lnTo>
                <a:lnTo>
                  <a:pt x="68146" y="111956"/>
                </a:lnTo>
                <a:lnTo>
                  <a:pt x="70945" y="111956"/>
                </a:lnTo>
                <a:lnTo>
                  <a:pt x="71372" y="117056"/>
                </a:lnTo>
                <a:lnTo>
                  <a:pt x="71776" y="111956"/>
                </a:lnTo>
                <a:close/>
                <a:moveTo>
                  <a:pt x="82046" y="111956"/>
                </a:moveTo>
                <a:lnTo>
                  <a:pt x="82046" y="126970"/>
                </a:lnTo>
                <a:lnTo>
                  <a:pt x="80315" y="126970"/>
                </a:lnTo>
                <a:lnTo>
                  <a:pt x="80315" y="120566"/>
                </a:lnTo>
                <a:lnTo>
                  <a:pt x="79793" y="126970"/>
                </a:lnTo>
                <a:lnTo>
                  <a:pt x="77895" y="126970"/>
                </a:lnTo>
                <a:lnTo>
                  <a:pt x="77350" y="120566"/>
                </a:lnTo>
                <a:lnTo>
                  <a:pt x="77350" y="126970"/>
                </a:lnTo>
                <a:lnTo>
                  <a:pt x="75618" y="126970"/>
                </a:lnTo>
                <a:lnTo>
                  <a:pt x="75618" y="111956"/>
                </a:lnTo>
                <a:lnTo>
                  <a:pt x="78417" y="111956"/>
                </a:lnTo>
                <a:lnTo>
                  <a:pt x="78844" y="117056"/>
                </a:lnTo>
                <a:lnTo>
                  <a:pt x="79271" y="111956"/>
                </a:lnTo>
                <a:close/>
                <a:moveTo>
                  <a:pt x="89541" y="111932"/>
                </a:moveTo>
                <a:lnTo>
                  <a:pt x="89541" y="126970"/>
                </a:lnTo>
                <a:lnTo>
                  <a:pt x="87786" y="126970"/>
                </a:lnTo>
                <a:lnTo>
                  <a:pt x="87786" y="120566"/>
                </a:lnTo>
                <a:lnTo>
                  <a:pt x="87264" y="126970"/>
                </a:lnTo>
                <a:lnTo>
                  <a:pt x="85367" y="126970"/>
                </a:lnTo>
                <a:lnTo>
                  <a:pt x="84821" y="120566"/>
                </a:lnTo>
                <a:lnTo>
                  <a:pt x="84821" y="126970"/>
                </a:lnTo>
                <a:lnTo>
                  <a:pt x="83090" y="126970"/>
                </a:lnTo>
                <a:lnTo>
                  <a:pt x="83090" y="111932"/>
                </a:lnTo>
                <a:lnTo>
                  <a:pt x="85889" y="111932"/>
                </a:lnTo>
                <a:lnTo>
                  <a:pt x="86316" y="117056"/>
                </a:lnTo>
                <a:lnTo>
                  <a:pt x="86743" y="111932"/>
                </a:lnTo>
                <a:close/>
                <a:moveTo>
                  <a:pt x="96989" y="111932"/>
                </a:moveTo>
                <a:lnTo>
                  <a:pt x="96989" y="126970"/>
                </a:lnTo>
                <a:lnTo>
                  <a:pt x="95258" y="126970"/>
                </a:lnTo>
                <a:lnTo>
                  <a:pt x="95258" y="120566"/>
                </a:lnTo>
                <a:lnTo>
                  <a:pt x="94736" y="126970"/>
                </a:lnTo>
                <a:lnTo>
                  <a:pt x="92839" y="126970"/>
                </a:lnTo>
                <a:lnTo>
                  <a:pt x="92293" y="120566"/>
                </a:lnTo>
                <a:lnTo>
                  <a:pt x="92293" y="126970"/>
                </a:lnTo>
                <a:lnTo>
                  <a:pt x="90561" y="126970"/>
                </a:lnTo>
                <a:lnTo>
                  <a:pt x="90561" y="111932"/>
                </a:lnTo>
                <a:lnTo>
                  <a:pt x="93360" y="111932"/>
                </a:lnTo>
                <a:lnTo>
                  <a:pt x="93787" y="117056"/>
                </a:lnTo>
                <a:lnTo>
                  <a:pt x="94214" y="111932"/>
                </a:lnTo>
                <a:close/>
                <a:moveTo>
                  <a:pt x="104461" y="111932"/>
                </a:moveTo>
                <a:lnTo>
                  <a:pt x="104461" y="126970"/>
                </a:lnTo>
                <a:lnTo>
                  <a:pt x="102730" y="126970"/>
                </a:lnTo>
                <a:lnTo>
                  <a:pt x="102730" y="120542"/>
                </a:lnTo>
                <a:lnTo>
                  <a:pt x="102208" y="126970"/>
                </a:lnTo>
                <a:lnTo>
                  <a:pt x="100310" y="126970"/>
                </a:lnTo>
                <a:lnTo>
                  <a:pt x="99765" y="120542"/>
                </a:lnTo>
                <a:lnTo>
                  <a:pt x="99765" y="126970"/>
                </a:lnTo>
                <a:lnTo>
                  <a:pt x="98033" y="126970"/>
                </a:lnTo>
                <a:lnTo>
                  <a:pt x="98033" y="111932"/>
                </a:lnTo>
                <a:lnTo>
                  <a:pt x="100832" y="111932"/>
                </a:lnTo>
                <a:lnTo>
                  <a:pt x="101259" y="117056"/>
                </a:lnTo>
                <a:lnTo>
                  <a:pt x="101686" y="111932"/>
                </a:lnTo>
                <a:close/>
                <a:moveTo>
                  <a:pt x="7329" y="111980"/>
                </a:moveTo>
                <a:lnTo>
                  <a:pt x="7329" y="126994"/>
                </a:lnTo>
                <a:lnTo>
                  <a:pt x="5598" y="126994"/>
                </a:lnTo>
                <a:lnTo>
                  <a:pt x="5598" y="120590"/>
                </a:lnTo>
                <a:lnTo>
                  <a:pt x="5076" y="126994"/>
                </a:lnTo>
                <a:lnTo>
                  <a:pt x="3178" y="126994"/>
                </a:lnTo>
                <a:lnTo>
                  <a:pt x="2657" y="120590"/>
                </a:lnTo>
                <a:lnTo>
                  <a:pt x="2657" y="126994"/>
                </a:lnTo>
                <a:lnTo>
                  <a:pt x="925" y="126994"/>
                </a:lnTo>
                <a:lnTo>
                  <a:pt x="925" y="111980"/>
                </a:lnTo>
                <a:lnTo>
                  <a:pt x="3700" y="111980"/>
                </a:lnTo>
                <a:lnTo>
                  <a:pt x="4127" y="117079"/>
                </a:lnTo>
                <a:lnTo>
                  <a:pt x="4554" y="111980"/>
                </a:lnTo>
                <a:close/>
                <a:moveTo>
                  <a:pt x="14801" y="111980"/>
                </a:moveTo>
                <a:lnTo>
                  <a:pt x="14801" y="126994"/>
                </a:lnTo>
                <a:lnTo>
                  <a:pt x="13069" y="126994"/>
                </a:lnTo>
                <a:lnTo>
                  <a:pt x="13069" y="120590"/>
                </a:lnTo>
                <a:lnTo>
                  <a:pt x="12548" y="126994"/>
                </a:lnTo>
                <a:lnTo>
                  <a:pt x="10650" y="126994"/>
                </a:lnTo>
                <a:lnTo>
                  <a:pt x="10105" y="120590"/>
                </a:lnTo>
                <a:lnTo>
                  <a:pt x="10105" y="126994"/>
                </a:lnTo>
                <a:lnTo>
                  <a:pt x="8373" y="126994"/>
                </a:lnTo>
                <a:lnTo>
                  <a:pt x="8373" y="111980"/>
                </a:lnTo>
                <a:lnTo>
                  <a:pt x="11172" y="111980"/>
                </a:lnTo>
                <a:lnTo>
                  <a:pt x="11599" y="117079"/>
                </a:lnTo>
                <a:lnTo>
                  <a:pt x="12026" y="111980"/>
                </a:lnTo>
                <a:close/>
                <a:moveTo>
                  <a:pt x="22296" y="111980"/>
                </a:moveTo>
                <a:lnTo>
                  <a:pt x="22296" y="126994"/>
                </a:lnTo>
                <a:lnTo>
                  <a:pt x="20541" y="126994"/>
                </a:lnTo>
                <a:lnTo>
                  <a:pt x="20541" y="120590"/>
                </a:lnTo>
                <a:lnTo>
                  <a:pt x="20019" y="126994"/>
                </a:lnTo>
                <a:lnTo>
                  <a:pt x="18122" y="126994"/>
                </a:lnTo>
                <a:lnTo>
                  <a:pt x="17600" y="120590"/>
                </a:lnTo>
                <a:lnTo>
                  <a:pt x="17600" y="126994"/>
                </a:lnTo>
                <a:lnTo>
                  <a:pt x="15868" y="126994"/>
                </a:lnTo>
                <a:lnTo>
                  <a:pt x="15868" y="111980"/>
                </a:lnTo>
                <a:lnTo>
                  <a:pt x="18644" y="111980"/>
                </a:lnTo>
                <a:lnTo>
                  <a:pt x="19071" y="117079"/>
                </a:lnTo>
                <a:lnTo>
                  <a:pt x="19498" y="111980"/>
                </a:lnTo>
                <a:close/>
                <a:moveTo>
                  <a:pt x="29768" y="111956"/>
                </a:moveTo>
                <a:lnTo>
                  <a:pt x="29768" y="126994"/>
                </a:lnTo>
                <a:lnTo>
                  <a:pt x="28013" y="126994"/>
                </a:lnTo>
                <a:lnTo>
                  <a:pt x="28013" y="120590"/>
                </a:lnTo>
                <a:lnTo>
                  <a:pt x="27491" y="126994"/>
                </a:lnTo>
                <a:lnTo>
                  <a:pt x="25593" y="126994"/>
                </a:lnTo>
                <a:lnTo>
                  <a:pt x="25072" y="120590"/>
                </a:lnTo>
                <a:lnTo>
                  <a:pt x="25072" y="126994"/>
                </a:lnTo>
                <a:lnTo>
                  <a:pt x="23340" y="126994"/>
                </a:lnTo>
                <a:lnTo>
                  <a:pt x="23340" y="111956"/>
                </a:lnTo>
                <a:lnTo>
                  <a:pt x="26115" y="111956"/>
                </a:lnTo>
                <a:lnTo>
                  <a:pt x="26542" y="117079"/>
                </a:lnTo>
                <a:lnTo>
                  <a:pt x="26969" y="111956"/>
                </a:lnTo>
                <a:close/>
                <a:moveTo>
                  <a:pt x="37216" y="111956"/>
                </a:moveTo>
                <a:lnTo>
                  <a:pt x="37216" y="126994"/>
                </a:lnTo>
                <a:lnTo>
                  <a:pt x="35485" y="126994"/>
                </a:lnTo>
                <a:lnTo>
                  <a:pt x="35485" y="120590"/>
                </a:lnTo>
                <a:lnTo>
                  <a:pt x="34963" y="126994"/>
                </a:lnTo>
                <a:lnTo>
                  <a:pt x="33065" y="126994"/>
                </a:lnTo>
                <a:lnTo>
                  <a:pt x="32543" y="120590"/>
                </a:lnTo>
                <a:lnTo>
                  <a:pt x="32543" y="126994"/>
                </a:lnTo>
                <a:lnTo>
                  <a:pt x="30812" y="126994"/>
                </a:lnTo>
                <a:lnTo>
                  <a:pt x="30812" y="111956"/>
                </a:lnTo>
                <a:lnTo>
                  <a:pt x="33587" y="111956"/>
                </a:lnTo>
                <a:lnTo>
                  <a:pt x="34014" y="117079"/>
                </a:lnTo>
                <a:lnTo>
                  <a:pt x="34417" y="111956"/>
                </a:lnTo>
                <a:close/>
                <a:moveTo>
                  <a:pt x="44711" y="111956"/>
                </a:moveTo>
                <a:lnTo>
                  <a:pt x="44711" y="126994"/>
                </a:lnTo>
                <a:lnTo>
                  <a:pt x="42956" y="126994"/>
                </a:lnTo>
                <a:lnTo>
                  <a:pt x="42956" y="120566"/>
                </a:lnTo>
                <a:lnTo>
                  <a:pt x="42434" y="126994"/>
                </a:lnTo>
                <a:lnTo>
                  <a:pt x="40537" y="126994"/>
                </a:lnTo>
                <a:lnTo>
                  <a:pt x="39991" y="120566"/>
                </a:lnTo>
                <a:lnTo>
                  <a:pt x="39991" y="126994"/>
                </a:lnTo>
                <a:lnTo>
                  <a:pt x="38260" y="126994"/>
                </a:lnTo>
                <a:lnTo>
                  <a:pt x="38260" y="111956"/>
                </a:lnTo>
                <a:lnTo>
                  <a:pt x="41059" y="111956"/>
                </a:lnTo>
                <a:lnTo>
                  <a:pt x="41486" y="117079"/>
                </a:lnTo>
                <a:lnTo>
                  <a:pt x="41913" y="111956"/>
                </a:lnTo>
                <a:close/>
                <a:moveTo>
                  <a:pt x="253895" y="127729"/>
                </a:moveTo>
                <a:lnTo>
                  <a:pt x="253895" y="142744"/>
                </a:lnTo>
                <a:lnTo>
                  <a:pt x="252163" y="142744"/>
                </a:lnTo>
                <a:lnTo>
                  <a:pt x="252163" y="136340"/>
                </a:lnTo>
                <a:lnTo>
                  <a:pt x="251641" y="142744"/>
                </a:lnTo>
                <a:lnTo>
                  <a:pt x="249744" y="142744"/>
                </a:lnTo>
                <a:lnTo>
                  <a:pt x="249198" y="136340"/>
                </a:lnTo>
                <a:lnTo>
                  <a:pt x="249198" y="142744"/>
                </a:lnTo>
                <a:lnTo>
                  <a:pt x="247467" y="142744"/>
                </a:lnTo>
                <a:lnTo>
                  <a:pt x="247467" y="127729"/>
                </a:lnTo>
                <a:lnTo>
                  <a:pt x="250265" y="127729"/>
                </a:lnTo>
                <a:lnTo>
                  <a:pt x="250692" y="132829"/>
                </a:lnTo>
                <a:lnTo>
                  <a:pt x="251119" y="127729"/>
                </a:lnTo>
                <a:close/>
                <a:moveTo>
                  <a:pt x="261366" y="127729"/>
                </a:moveTo>
                <a:lnTo>
                  <a:pt x="261366" y="142744"/>
                </a:lnTo>
                <a:lnTo>
                  <a:pt x="259635" y="142744"/>
                </a:lnTo>
                <a:lnTo>
                  <a:pt x="259635" y="136340"/>
                </a:lnTo>
                <a:lnTo>
                  <a:pt x="259113" y="142744"/>
                </a:lnTo>
                <a:lnTo>
                  <a:pt x="257215" y="142744"/>
                </a:lnTo>
                <a:lnTo>
                  <a:pt x="256670" y="136340"/>
                </a:lnTo>
                <a:lnTo>
                  <a:pt x="256670" y="142744"/>
                </a:lnTo>
                <a:lnTo>
                  <a:pt x="254938" y="142744"/>
                </a:lnTo>
                <a:lnTo>
                  <a:pt x="254938" y="127729"/>
                </a:lnTo>
                <a:lnTo>
                  <a:pt x="257737" y="127729"/>
                </a:lnTo>
                <a:lnTo>
                  <a:pt x="258164" y="132829"/>
                </a:lnTo>
                <a:lnTo>
                  <a:pt x="258567" y="127729"/>
                </a:lnTo>
                <a:close/>
                <a:moveTo>
                  <a:pt x="268838" y="127729"/>
                </a:moveTo>
                <a:lnTo>
                  <a:pt x="268838" y="142744"/>
                </a:lnTo>
                <a:lnTo>
                  <a:pt x="267106" y="142744"/>
                </a:lnTo>
                <a:lnTo>
                  <a:pt x="267106" y="136340"/>
                </a:lnTo>
                <a:lnTo>
                  <a:pt x="266585" y="142744"/>
                </a:lnTo>
                <a:lnTo>
                  <a:pt x="264687" y="142744"/>
                </a:lnTo>
                <a:lnTo>
                  <a:pt x="264141" y="136340"/>
                </a:lnTo>
                <a:lnTo>
                  <a:pt x="264141" y="142744"/>
                </a:lnTo>
                <a:lnTo>
                  <a:pt x="262410" y="142744"/>
                </a:lnTo>
                <a:lnTo>
                  <a:pt x="262410" y="127729"/>
                </a:lnTo>
                <a:lnTo>
                  <a:pt x="265209" y="127729"/>
                </a:lnTo>
                <a:lnTo>
                  <a:pt x="265636" y="132829"/>
                </a:lnTo>
                <a:lnTo>
                  <a:pt x="266063" y="127729"/>
                </a:lnTo>
                <a:close/>
                <a:moveTo>
                  <a:pt x="276310" y="127729"/>
                </a:moveTo>
                <a:lnTo>
                  <a:pt x="276310" y="142744"/>
                </a:lnTo>
                <a:lnTo>
                  <a:pt x="274578" y="142744"/>
                </a:lnTo>
                <a:lnTo>
                  <a:pt x="274578" y="136340"/>
                </a:lnTo>
                <a:lnTo>
                  <a:pt x="274056" y="142744"/>
                </a:lnTo>
                <a:lnTo>
                  <a:pt x="272159" y="142744"/>
                </a:lnTo>
                <a:lnTo>
                  <a:pt x="271613" y="136340"/>
                </a:lnTo>
                <a:lnTo>
                  <a:pt x="271613" y="142744"/>
                </a:lnTo>
                <a:lnTo>
                  <a:pt x="269882" y="142744"/>
                </a:lnTo>
                <a:lnTo>
                  <a:pt x="269882" y="127729"/>
                </a:lnTo>
                <a:lnTo>
                  <a:pt x="272681" y="127729"/>
                </a:lnTo>
                <a:lnTo>
                  <a:pt x="273107" y="132829"/>
                </a:lnTo>
                <a:lnTo>
                  <a:pt x="273534" y="127729"/>
                </a:lnTo>
                <a:close/>
                <a:moveTo>
                  <a:pt x="283781" y="127729"/>
                </a:moveTo>
                <a:lnTo>
                  <a:pt x="283781" y="142744"/>
                </a:lnTo>
                <a:lnTo>
                  <a:pt x="282050" y="142744"/>
                </a:lnTo>
                <a:lnTo>
                  <a:pt x="282050" y="136340"/>
                </a:lnTo>
                <a:lnTo>
                  <a:pt x="281528" y="142744"/>
                </a:lnTo>
                <a:lnTo>
                  <a:pt x="279630" y="142744"/>
                </a:lnTo>
                <a:lnTo>
                  <a:pt x="279085" y="136340"/>
                </a:lnTo>
                <a:lnTo>
                  <a:pt x="279085" y="142744"/>
                </a:lnTo>
                <a:lnTo>
                  <a:pt x="277353" y="142744"/>
                </a:lnTo>
                <a:lnTo>
                  <a:pt x="277353" y="127729"/>
                </a:lnTo>
                <a:lnTo>
                  <a:pt x="280152" y="127729"/>
                </a:lnTo>
                <a:lnTo>
                  <a:pt x="280579" y="132829"/>
                </a:lnTo>
                <a:lnTo>
                  <a:pt x="281006" y="127729"/>
                </a:lnTo>
                <a:close/>
                <a:moveTo>
                  <a:pt x="194121" y="127753"/>
                </a:moveTo>
                <a:lnTo>
                  <a:pt x="194121" y="142767"/>
                </a:lnTo>
                <a:lnTo>
                  <a:pt x="192390" y="142767"/>
                </a:lnTo>
                <a:lnTo>
                  <a:pt x="192390" y="136363"/>
                </a:lnTo>
                <a:lnTo>
                  <a:pt x="191868" y="142767"/>
                </a:lnTo>
                <a:lnTo>
                  <a:pt x="189970" y="142767"/>
                </a:lnTo>
                <a:lnTo>
                  <a:pt x="189425" y="136363"/>
                </a:lnTo>
                <a:lnTo>
                  <a:pt x="189425" y="142767"/>
                </a:lnTo>
                <a:lnTo>
                  <a:pt x="187693" y="142767"/>
                </a:lnTo>
                <a:lnTo>
                  <a:pt x="187693" y="127753"/>
                </a:lnTo>
                <a:lnTo>
                  <a:pt x="190492" y="127753"/>
                </a:lnTo>
                <a:lnTo>
                  <a:pt x="190919" y="132853"/>
                </a:lnTo>
                <a:lnTo>
                  <a:pt x="191346" y="127753"/>
                </a:lnTo>
                <a:close/>
                <a:moveTo>
                  <a:pt x="201593" y="127753"/>
                </a:moveTo>
                <a:lnTo>
                  <a:pt x="201593" y="142767"/>
                </a:lnTo>
                <a:lnTo>
                  <a:pt x="199861" y="142767"/>
                </a:lnTo>
                <a:lnTo>
                  <a:pt x="199861" y="136363"/>
                </a:lnTo>
                <a:lnTo>
                  <a:pt x="199340" y="142767"/>
                </a:lnTo>
                <a:lnTo>
                  <a:pt x="197442" y="142767"/>
                </a:lnTo>
                <a:lnTo>
                  <a:pt x="196896" y="136363"/>
                </a:lnTo>
                <a:lnTo>
                  <a:pt x="196896" y="142767"/>
                </a:lnTo>
                <a:lnTo>
                  <a:pt x="195165" y="142767"/>
                </a:lnTo>
                <a:lnTo>
                  <a:pt x="195165" y="127753"/>
                </a:lnTo>
                <a:lnTo>
                  <a:pt x="197964" y="127753"/>
                </a:lnTo>
                <a:lnTo>
                  <a:pt x="198391" y="132853"/>
                </a:lnTo>
                <a:lnTo>
                  <a:pt x="198794" y="127753"/>
                </a:lnTo>
                <a:close/>
                <a:moveTo>
                  <a:pt x="209065" y="127753"/>
                </a:moveTo>
                <a:lnTo>
                  <a:pt x="209065" y="142767"/>
                </a:lnTo>
                <a:lnTo>
                  <a:pt x="207333" y="142767"/>
                </a:lnTo>
                <a:lnTo>
                  <a:pt x="207333" y="136363"/>
                </a:lnTo>
                <a:lnTo>
                  <a:pt x="206811" y="142767"/>
                </a:lnTo>
                <a:lnTo>
                  <a:pt x="204914" y="142767"/>
                </a:lnTo>
                <a:lnTo>
                  <a:pt x="204368" y="136363"/>
                </a:lnTo>
                <a:lnTo>
                  <a:pt x="204368" y="142767"/>
                </a:lnTo>
                <a:lnTo>
                  <a:pt x="202637" y="142767"/>
                </a:lnTo>
                <a:lnTo>
                  <a:pt x="202637" y="127753"/>
                </a:lnTo>
                <a:lnTo>
                  <a:pt x="205435" y="127753"/>
                </a:lnTo>
                <a:lnTo>
                  <a:pt x="205862" y="132853"/>
                </a:lnTo>
                <a:lnTo>
                  <a:pt x="206289" y="127753"/>
                </a:lnTo>
                <a:close/>
                <a:moveTo>
                  <a:pt x="216536" y="127753"/>
                </a:moveTo>
                <a:lnTo>
                  <a:pt x="216536" y="142767"/>
                </a:lnTo>
                <a:lnTo>
                  <a:pt x="214805" y="142767"/>
                </a:lnTo>
                <a:lnTo>
                  <a:pt x="214805" y="136363"/>
                </a:lnTo>
                <a:lnTo>
                  <a:pt x="214283" y="142767"/>
                </a:lnTo>
                <a:lnTo>
                  <a:pt x="212385" y="142767"/>
                </a:lnTo>
                <a:lnTo>
                  <a:pt x="211840" y="136363"/>
                </a:lnTo>
                <a:lnTo>
                  <a:pt x="211840" y="142767"/>
                </a:lnTo>
                <a:lnTo>
                  <a:pt x="210108" y="142767"/>
                </a:lnTo>
                <a:lnTo>
                  <a:pt x="210108" y="127753"/>
                </a:lnTo>
                <a:lnTo>
                  <a:pt x="212907" y="127753"/>
                </a:lnTo>
                <a:lnTo>
                  <a:pt x="213334" y="132853"/>
                </a:lnTo>
                <a:lnTo>
                  <a:pt x="213737" y="127753"/>
                </a:lnTo>
                <a:close/>
                <a:moveTo>
                  <a:pt x="224008" y="127753"/>
                </a:moveTo>
                <a:lnTo>
                  <a:pt x="224008" y="142767"/>
                </a:lnTo>
                <a:lnTo>
                  <a:pt x="222276" y="142767"/>
                </a:lnTo>
                <a:lnTo>
                  <a:pt x="222276" y="136363"/>
                </a:lnTo>
                <a:lnTo>
                  <a:pt x="221755" y="142767"/>
                </a:lnTo>
                <a:lnTo>
                  <a:pt x="219857" y="142767"/>
                </a:lnTo>
                <a:lnTo>
                  <a:pt x="219311" y="136363"/>
                </a:lnTo>
                <a:lnTo>
                  <a:pt x="219311" y="142767"/>
                </a:lnTo>
                <a:lnTo>
                  <a:pt x="217580" y="142767"/>
                </a:lnTo>
                <a:lnTo>
                  <a:pt x="217580" y="127753"/>
                </a:lnTo>
                <a:lnTo>
                  <a:pt x="220379" y="127753"/>
                </a:lnTo>
                <a:lnTo>
                  <a:pt x="220806" y="132853"/>
                </a:lnTo>
                <a:lnTo>
                  <a:pt x="221233" y="127753"/>
                </a:lnTo>
                <a:close/>
                <a:moveTo>
                  <a:pt x="231480" y="127729"/>
                </a:moveTo>
                <a:lnTo>
                  <a:pt x="231480" y="142767"/>
                </a:lnTo>
                <a:lnTo>
                  <a:pt x="229748" y="142767"/>
                </a:lnTo>
                <a:lnTo>
                  <a:pt x="229748" y="136363"/>
                </a:lnTo>
                <a:lnTo>
                  <a:pt x="229226" y="142767"/>
                </a:lnTo>
                <a:lnTo>
                  <a:pt x="227329" y="142767"/>
                </a:lnTo>
                <a:lnTo>
                  <a:pt x="226783" y="136363"/>
                </a:lnTo>
                <a:lnTo>
                  <a:pt x="226783" y="142767"/>
                </a:lnTo>
                <a:lnTo>
                  <a:pt x="225052" y="142767"/>
                </a:lnTo>
                <a:lnTo>
                  <a:pt x="225052" y="127729"/>
                </a:lnTo>
                <a:lnTo>
                  <a:pt x="227850" y="127729"/>
                </a:lnTo>
                <a:lnTo>
                  <a:pt x="228277" y="132853"/>
                </a:lnTo>
                <a:lnTo>
                  <a:pt x="228681" y="127729"/>
                </a:lnTo>
                <a:close/>
                <a:moveTo>
                  <a:pt x="238951" y="127729"/>
                </a:moveTo>
                <a:lnTo>
                  <a:pt x="238951" y="142767"/>
                </a:lnTo>
                <a:lnTo>
                  <a:pt x="237220" y="142767"/>
                </a:lnTo>
                <a:lnTo>
                  <a:pt x="237220" y="136363"/>
                </a:lnTo>
                <a:lnTo>
                  <a:pt x="236698" y="142767"/>
                </a:lnTo>
                <a:lnTo>
                  <a:pt x="234800" y="142767"/>
                </a:lnTo>
                <a:lnTo>
                  <a:pt x="234255" y="136363"/>
                </a:lnTo>
                <a:lnTo>
                  <a:pt x="234255" y="142767"/>
                </a:lnTo>
                <a:lnTo>
                  <a:pt x="232523" y="142767"/>
                </a:lnTo>
                <a:lnTo>
                  <a:pt x="232523" y="127729"/>
                </a:lnTo>
                <a:lnTo>
                  <a:pt x="235322" y="127729"/>
                </a:lnTo>
                <a:lnTo>
                  <a:pt x="235749" y="132853"/>
                </a:lnTo>
                <a:lnTo>
                  <a:pt x="236176" y="127729"/>
                </a:lnTo>
                <a:close/>
                <a:moveTo>
                  <a:pt x="246423" y="127729"/>
                </a:moveTo>
                <a:lnTo>
                  <a:pt x="246423" y="142767"/>
                </a:lnTo>
                <a:lnTo>
                  <a:pt x="244691" y="142767"/>
                </a:lnTo>
                <a:lnTo>
                  <a:pt x="244691" y="136340"/>
                </a:lnTo>
                <a:lnTo>
                  <a:pt x="244170" y="142767"/>
                </a:lnTo>
                <a:lnTo>
                  <a:pt x="242272" y="142767"/>
                </a:lnTo>
                <a:lnTo>
                  <a:pt x="241726" y="136340"/>
                </a:lnTo>
                <a:lnTo>
                  <a:pt x="241726" y="142767"/>
                </a:lnTo>
                <a:lnTo>
                  <a:pt x="239995" y="142767"/>
                </a:lnTo>
                <a:lnTo>
                  <a:pt x="239995" y="127729"/>
                </a:lnTo>
                <a:lnTo>
                  <a:pt x="242794" y="127729"/>
                </a:lnTo>
                <a:lnTo>
                  <a:pt x="243221" y="132853"/>
                </a:lnTo>
                <a:lnTo>
                  <a:pt x="243624" y="127729"/>
                </a:lnTo>
                <a:close/>
                <a:moveTo>
                  <a:pt x="134348" y="127777"/>
                </a:moveTo>
                <a:lnTo>
                  <a:pt x="134348" y="142791"/>
                </a:lnTo>
                <a:lnTo>
                  <a:pt x="132616" y="142791"/>
                </a:lnTo>
                <a:lnTo>
                  <a:pt x="132616" y="136387"/>
                </a:lnTo>
                <a:lnTo>
                  <a:pt x="132094" y="142791"/>
                </a:lnTo>
                <a:lnTo>
                  <a:pt x="130197" y="142791"/>
                </a:lnTo>
                <a:lnTo>
                  <a:pt x="129651" y="136387"/>
                </a:lnTo>
                <a:lnTo>
                  <a:pt x="129651" y="142791"/>
                </a:lnTo>
                <a:lnTo>
                  <a:pt x="127920" y="142791"/>
                </a:lnTo>
                <a:lnTo>
                  <a:pt x="127920" y="127777"/>
                </a:lnTo>
                <a:lnTo>
                  <a:pt x="130719" y="127777"/>
                </a:lnTo>
                <a:lnTo>
                  <a:pt x="131146" y="132876"/>
                </a:lnTo>
                <a:lnTo>
                  <a:pt x="131573" y="127777"/>
                </a:lnTo>
                <a:close/>
                <a:moveTo>
                  <a:pt x="141819" y="127777"/>
                </a:moveTo>
                <a:lnTo>
                  <a:pt x="141819" y="142791"/>
                </a:lnTo>
                <a:lnTo>
                  <a:pt x="140112" y="142791"/>
                </a:lnTo>
                <a:lnTo>
                  <a:pt x="140112" y="136387"/>
                </a:lnTo>
                <a:lnTo>
                  <a:pt x="139566" y="142791"/>
                </a:lnTo>
                <a:lnTo>
                  <a:pt x="137669" y="142791"/>
                </a:lnTo>
                <a:lnTo>
                  <a:pt x="137123" y="136387"/>
                </a:lnTo>
                <a:lnTo>
                  <a:pt x="137123" y="142791"/>
                </a:lnTo>
                <a:lnTo>
                  <a:pt x="135391" y="142791"/>
                </a:lnTo>
                <a:lnTo>
                  <a:pt x="135391" y="127777"/>
                </a:lnTo>
                <a:lnTo>
                  <a:pt x="138190" y="127777"/>
                </a:lnTo>
                <a:lnTo>
                  <a:pt x="138617" y="132876"/>
                </a:lnTo>
                <a:lnTo>
                  <a:pt x="139044" y="127777"/>
                </a:lnTo>
                <a:close/>
                <a:moveTo>
                  <a:pt x="149291" y="127777"/>
                </a:moveTo>
                <a:lnTo>
                  <a:pt x="149291" y="142791"/>
                </a:lnTo>
                <a:lnTo>
                  <a:pt x="147583" y="142791"/>
                </a:lnTo>
                <a:lnTo>
                  <a:pt x="147583" y="136387"/>
                </a:lnTo>
                <a:lnTo>
                  <a:pt x="147038" y="142791"/>
                </a:lnTo>
                <a:lnTo>
                  <a:pt x="145140" y="142791"/>
                </a:lnTo>
                <a:lnTo>
                  <a:pt x="144595" y="136387"/>
                </a:lnTo>
                <a:lnTo>
                  <a:pt x="144595" y="142791"/>
                </a:lnTo>
                <a:lnTo>
                  <a:pt x="142863" y="142791"/>
                </a:lnTo>
                <a:lnTo>
                  <a:pt x="142863" y="127777"/>
                </a:lnTo>
                <a:lnTo>
                  <a:pt x="145662" y="127777"/>
                </a:lnTo>
                <a:lnTo>
                  <a:pt x="146089" y="132876"/>
                </a:lnTo>
                <a:lnTo>
                  <a:pt x="146516" y="127777"/>
                </a:lnTo>
                <a:close/>
                <a:moveTo>
                  <a:pt x="156763" y="127777"/>
                </a:moveTo>
                <a:lnTo>
                  <a:pt x="156763" y="142791"/>
                </a:lnTo>
                <a:lnTo>
                  <a:pt x="155031" y="142791"/>
                </a:lnTo>
                <a:lnTo>
                  <a:pt x="155031" y="136387"/>
                </a:lnTo>
                <a:lnTo>
                  <a:pt x="154509" y="142791"/>
                </a:lnTo>
                <a:lnTo>
                  <a:pt x="152612" y="142791"/>
                </a:lnTo>
                <a:lnTo>
                  <a:pt x="152066" y="136387"/>
                </a:lnTo>
                <a:lnTo>
                  <a:pt x="152066" y="142791"/>
                </a:lnTo>
                <a:lnTo>
                  <a:pt x="150335" y="142791"/>
                </a:lnTo>
                <a:lnTo>
                  <a:pt x="150335" y="127777"/>
                </a:lnTo>
                <a:lnTo>
                  <a:pt x="153134" y="127777"/>
                </a:lnTo>
                <a:lnTo>
                  <a:pt x="153561" y="132876"/>
                </a:lnTo>
                <a:lnTo>
                  <a:pt x="153988" y="127777"/>
                </a:lnTo>
                <a:close/>
                <a:moveTo>
                  <a:pt x="164235" y="127777"/>
                </a:moveTo>
                <a:lnTo>
                  <a:pt x="164235" y="142791"/>
                </a:lnTo>
                <a:lnTo>
                  <a:pt x="162503" y="142791"/>
                </a:lnTo>
                <a:lnTo>
                  <a:pt x="162503" y="136387"/>
                </a:lnTo>
                <a:lnTo>
                  <a:pt x="161981" y="142791"/>
                </a:lnTo>
                <a:lnTo>
                  <a:pt x="160084" y="142791"/>
                </a:lnTo>
                <a:lnTo>
                  <a:pt x="159538" y="136387"/>
                </a:lnTo>
                <a:lnTo>
                  <a:pt x="159538" y="142791"/>
                </a:lnTo>
                <a:lnTo>
                  <a:pt x="157806" y="142791"/>
                </a:lnTo>
                <a:lnTo>
                  <a:pt x="157806" y="127777"/>
                </a:lnTo>
                <a:lnTo>
                  <a:pt x="160605" y="127777"/>
                </a:lnTo>
                <a:lnTo>
                  <a:pt x="161032" y="132876"/>
                </a:lnTo>
                <a:lnTo>
                  <a:pt x="161436" y="127777"/>
                </a:lnTo>
                <a:close/>
                <a:moveTo>
                  <a:pt x="171706" y="127753"/>
                </a:moveTo>
                <a:lnTo>
                  <a:pt x="171706" y="142791"/>
                </a:lnTo>
                <a:lnTo>
                  <a:pt x="169975" y="142791"/>
                </a:lnTo>
                <a:lnTo>
                  <a:pt x="169975" y="136387"/>
                </a:lnTo>
                <a:lnTo>
                  <a:pt x="169453" y="142791"/>
                </a:lnTo>
                <a:lnTo>
                  <a:pt x="167555" y="142791"/>
                </a:lnTo>
                <a:lnTo>
                  <a:pt x="167010" y="136387"/>
                </a:lnTo>
                <a:lnTo>
                  <a:pt x="167010" y="142791"/>
                </a:lnTo>
                <a:lnTo>
                  <a:pt x="165278" y="142791"/>
                </a:lnTo>
                <a:lnTo>
                  <a:pt x="165278" y="127753"/>
                </a:lnTo>
                <a:lnTo>
                  <a:pt x="168077" y="127753"/>
                </a:lnTo>
                <a:lnTo>
                  <a:pt x="168504" y="132876"/>
                </a:lnTo>
                <a:lnTo>
                  <a:pt x="168931" y="127753"/>
                </a:lnTo>
                <a:close/>
                <a:moveTo>
                  <a:pt x="179178" y="127753"/>
                </a:moveTo>
                <a:lnTo>
                  <a:pt x="179178" y="142791"/>
                </a:lnTo>
                <a:lnTo>
                  <a:pt x="177446" y="142791"/>
                </a:lnTo>
                <a:lnTo>
                  <a:pt x="177446" y="136387"/>
                </a:lnTo>
                <a:lnTo>
                  <a:pt x="176924" y="142791"/>
                </a:lnTo>
                <a:lnTo>
                  <a:pt x="175027" y="142791"/>
                </a:lnTo>
                <a:lnTo>
                  <a:pt x="174481" y="136387"/>
                </a:lnTo>
                <a:lnTo>
                  <a:pt x="174481" y="142791"/>
                </a:lnTo>
                <a:lnTo>
                  <a:pt x="172750" y="142791"/>
                </a:lnTo>
                <a:lnTo>
                  <a:pt x="172750" y="127753"/>
                </a:lnTo>
                <a:lnTo>
                  <a:pt x="175549" y="127753"/>
                </a:lnTo>
                <a:lnTo>
                  <a:pt x="175976" y="132876"/>
                </a:lnTo>
                <a:lnTo>
                  <a:pt x="176403" y="127753"/>
                </a:lnTo>
                <a:close/>
                <a:moveTo>
                  <a:pt x="186650" y="127753"/>
                </a:moveTo>
                <a:lnTo>
                  <a:pt x="186650" y="142791"/>
                </a:lnTo>
                <a:lnTo>
                  <a:pt x="184918" y="142791"/>
                </a:lnTo>
                <a:lnTo>
                  <a:pt x="184918" y="136363"/>
                </a:lnTo>
                <a:lnTo>
                  <a:pt x="184396" y="142791"/>
                </a:lnTo>
                <a:lnTo>
                  <a:pt x="182499" y="142791"/>
                </a:lnTo>
                <a:lnTo>
                  <a:pt x="181953" y="136363"/>
                </a:lnTo>
                <a:lnTo>
                  <a:pt x="181953" y="142791"/>
                </a:lnTo>
                <a:lnTo>
                  <a:pt x="180222" y="142791"/>
                </a:lnTo>
                <a:lnTo>
                  <a:pt x="180222" y="127753"/>
                </a:lnTo>
                <a:lnTo>
                  <a:pt x="183020" y="127753"/>
                </a:lnTo>
                <a:lnTo>
                  <a:pt x="183447" y="132876"/>
                </a:lnTo>
                <a:lnTo>
                  <a:pt x="183874" y="127753"/>
                </a:lnTo>
                <a:close/>
                <a:moveTo>
                  <a:pt x="74574" y="127800"/>
                </a:moveTo>
                <a:lnTo>
                  <a:pt x="74574" y="142815"/>
                </a:lnTo>
                <a:lnTo>
                  <a:pt x="72843" y="142815"/>
                </a:lnTo>
                <a:lnTo>
                  <a:pt x="72843" y="136411"/>
                </a:lnTo>
                <a:lnTo>
                  <a:pt x="72321" y="142815"/>
                </a:lnTo>
                <a:lnTo>
                  <a:pt x="70423" y="142815"/>
                </a:lnTo>
                <a:lnTo>
                  <a:pt x="69878" y="136411"/>
                </a:lnTo>
                <a:lnTo>
                  <a:pt x="69878" y="142815"/>
                </a:lnTo>
                <a:lnTo>
                  <a:pt x="68146" y="142815"/>
                </a:lnTo>
                <a:lnTo>
                  <a:pt x="68146" y="127800"/>
                </a:lnTo>
                <a:lnTo>
                  <a:pt x="70945" y="127800"/>
                </a:lnTo>
                <a:lnTo>
                  <a:pt x="71372" y="132900"/>
                </a:lnTo>
                <a:lnTo>
                  <a:pt x="71776" y="127800"/>
                </a:lnTo>
                <a:close/>
                <a:moveTo>
                  <a:pt x="82046" y="127800"/>
                </a:moveTo>
                <a:lnTo>
                  <a:pt x="82046" y="142815"/>
                </a:lnTo>
                <a:lnTo>
                  <a:pt x="80315" y="142815"/>
                </a:lnTo>
                <a:lnTo>
                  <a:pt x="80315" y="136411"/>
                </a:lnTo>
                <a:lnTo>
                  <a:pt x="79793" y="142815"/>
                </a:lnTo>
                <a:lnTo>
                  <a:pt x="77895" y="142815"/>
                </a:lnTo>
                <a:lnTo>
                  <a:pt x="77350" y="136411"/>
                </a:lnTo>
                <a:lnTo>
                  <a:pt x="77350" y="142815"/>
                </a:lnTo>
                <a:lnTo>
                  <a:pt x="75618" y="142815"/>
                </a:lnTo>
                <a:lnTo>
                  <a:pt x="75618" y="127800"/>
                </a:lnTo>
                <a:lnTo>
                  <a:pt x="78417" y="127800"/>
                </a:lnTo>
                <a:lnTo>
                  <a:pt x="78844" y="132900"/>
                </a:lnTo>
                <a:lnTo>
                  <a:pt x="79271" y="127800"/>
                </a:lnTo>
                <a:close/>
                <a:moveTo>
                  <a:pt x="89541" y="127800"/>
                </a:moveTo>
                <a:lnTo>
                  <a:pt x="89541" y="142815"/>
                </a:lnTo>
                <a:lnTo>
                  <a:pt x="87810" y="142815"/>
                </a:lnTo>
                <a:lnTo>
                  <a:pt x="87810" y="136411"/>
                </a:lnTo>
                <a:lnTo>
                  <a:pt x="87264" y="142815"/>
                </a:lnTo>
                <a:lnTo>
                  <a:pt x="85367" y="142815"/>
                </a:lnTo>
                <a:lnTo>
                  <a:pt x="84821" y="136411"/>
                </a:lnTo>
                <a:lnTo>
                  <a:pt x="84821" y="142815"/>
                </a:lnTo>
                <a:lnTo>
                  <a:pt x="83090" y="142815"/>
                </a:lnTo>
                <a:lnTo>
                  <a:pt x="83090" y="127800"/>
                </a:lnTo>
                <a:lnTo>
                  <a:pt x="85889" y="127800"/>
                </a:lnTo>
                <a:lnTo>
                  <a:pt x="86316" y="132900"/>
                </a:lnTo>
                <a:lnTo>
                  <a:pt x="86743" y="127800"/>
                </a:lnTo>
                <a:close/>
                <a:moveTo>
                  <a:pt x="96989" y="127800"/>
                </a:moveTo>
                <a:lnTo>
                  <a:pt x="96989" y="142815"/>
                </a:lnTo>
                <a:lnTo>
                  <a:pt x="95258" y="142815"/>
                </a:lnTo>
                <a:lnTo>
                  <a:pt x="95258" y="136411"/>
                </a:lnTo>
                <a:lnTo>
                  <a:pt x="94736" y="142815"/>
                </a:lnTo>
                <a:lnTo>
                  <a:pt x="92839" y="142815"/>
                </a:lnTo>
                <a:lnTo>
                  <a:pt x="92293" y="136411"/>
                </a:lnTo>
                <a:lnTo>
                  <a:pt x="92293" y="142815"/>
                </a:lnTo>
                <a:lnTo>
                  <a:pt x="90561" y="142815"/>
                </a:lnTo>
                <a:lnTo>
                  <a:pt x="90561" y="127800"/>
                </a:lnTo>
                <a:lnTo>
                  <a:pt x="93360" y="127800"/>
                </a:lnTo>
                <a:lnTo>
                  <a:pt x="93787" y="132900"/>
                </a:lnTo>
                <a:lnTo>
                  <a:pt x="94214" y="127800"/>
                </a:lnTo>
                <a:close/>
                <a:moveTo>
                  <a:pt x="104461" y="127800"/>
                </a:moveTo>
                <a:lnTo>
                  <a:pt x="104461" y="142815"/>
                </a:lnTo>
                <a:lnTo>
                  <a:pt x="102730" y="142815"/>
                </a:lnTo>
                <a:lnTo>
                  <a:pt x="102730" y="136411"/>
                </a:lnTo>
                <a:lnTo>
                  <a:pt x="102208" y="142815"/>
                </a:lnTo>
                <a:lnTo>
                  <a:pt x="100310" y="142815"/>
                </a:lnTo>
                <a:lnTo>
                  <a:pt x="99765" y="136411"/>
                </a:lnTo>
                <a:lnTo>
                  <a:pt x="99765" y="142815"/>
                </a:lnTo>
                <a:lnTo>
                  <a:pt x="98033" y="142815"/>
                </a:lnTo>
                <a:lnTo>
                  <a:pt x="98033" y="127800"/>
                </a:lnTo>
                <a:lnTo>
                  <a:pt x="100832" y="127800"/>
                </a:lnTo>
                <a:lnTo>
                  <a:pt x="101259" y="132900"/>
                </a:lnTo>
                <a:lnTo>
                  <a:pt x="101686" y="127800"/>
                </a:lnTo>
                <a:close/>
                <a:moveTo>
                  <a:pt x="111957" y="127777"/>
                </a:moveTo>
                <a:lnTo>
                  <a:pt x="111957" y="142815"/>
                </a:lnTo>
                <a:lnTo>
                  <a:pt x="110225" y="142815"/>
                </a:lnTo>
                <a:lnTo>
                  <a:pt x="110225" y="136411"/>
                </a:lnTo>
                <a:lnTo>
                  <a:pt x="109679" y="142815"/>
                </a:lnTo>
                <a:lnTo>
                  <a:pt x="107782" y="142815"/>
                </a:lnTo>
                <a:lnTo>
                  <a:pt x="107236" y="136411"/>
                </a:lnTo>
                <a:lnTo>
                  <a:pt x="107236" y="142815"/>
                </a:lnTo>
                <a:lnTo>
                  <a:pt x="105505" y="142815"/>
                </a:lnTo>
                <a:lnTo>
                  <a:pt x="105505" y="127777"/>
                </a:lnTo>
                <a:lnTo>
                  <a:pt x="108304" y="127777"/>
                </a:lnTo>
                <a:lnTo>
                  <a:pt x="108731" y="132900"/>
                </a:lnTo>
                <a:lnTo>
                  <a:pt x="109158" y="127777"/>
                </a:lnTo>
                <a:close/>
                <a:moveTo>
                  <a:pt x="119404" y="127777"/>
                </a:moveTo>
                <a:lnTo>
                  <a:pt x="119404" y="142815"/>
                </a:lnTo>
                <a:lnTo>
                  <a:pt x="117673" y="142815"/>
                </a:lnTo>
                <a:lnTo>
                  <a:pt x="117673" y="136411"/>
                </a:lnTo>
                <a:lnTo>
                  <a:pt x="117151" y="142815"/>
                </a:lnTo>
                <a:lnTo>
                  <a:pt x="115254" y="142815"/>
                </a:lnTo>
                <a:lnTo>
                  <a:pt x="114708" y="136411"/>
                </a:lnTo>
                <a:lnTo>
                  <a:pt x="114708" y="142815"/>
                </a:lnTo>
                <a:lnTo>
                  <a:pt x="112976" y="142815"/>
                </a:lnTo>
                <a:lnTo>
                  <a:pt x="112976" y="127777"/>
                </a:lnTo>
                <a:lnTo>
                  <a:pt x="115775" y="127777"/>
                </a:lnTo>
                <a:lnTo>
                  <a:pt x="116202" y="132900"/>
                </a:lnTo>
                <a:lnTo>
                  <a:pt x="116629" y="127777"/>
                </a:lnTo>
                <a:close/>
                <a:moveTo>
                  <a:pt x="126876" y="127777"/>
                </a:moveTo>
                <a:lnTo>
                  <a:pt x="126876" y="142815"/>
                </a:lnTo>
                <a:lnTo>
                  <a:pt x="125145" y="142815"/>
                </a:lnTo>
                <a:lnTo>
                  <a:pt x="125145" y="136387"/>
                </a:lnTo>
                <a:lnTo>
                  <a:pt x="124623" y="142815"/>
                </a:lnTo>
                <a:lnTo>
                  <a:pt x="122725" y="142815"/>
                </a:lnTo>
                <a:lnTo>
                  <a:pt x="122180" y="136387"/>
                </a:lnTo>
                <a:lnTo>
                  <a:pt x="122180" y="142815"/>
                </a:lnTo>
                <a:lnTo>
                  <a:pt x="120448" y="142815"/>
                </a:lnTo>
                <a:lnTo>
                  <a:pt x="120448" y="127777"/>
                </a:lnTo>
                <a:lnTo>
                  <a:pt x="123247" y="127777"/>
                </a:lnTo>
                <a:lnTo>
                  <a:pt x="123674" y="132900"/>
                </a:lnTo>
                <a:lnTo>
                  <a:pt x="124101" y="127777"/>
                </a:lnTo>
                <a:close/>
                <a:moveTo>
                  <a:pt x="22296" y="127824"/>
                </a:moveTo>
                <a:lnTo>
                  <a:pt x="22296" y="142839"/>
                </a:lnTo>
                <a:lnTo>
                  <a:pt x="20541" y="142839"/>
                </a:lnTo>
                <a:lnTo>
                  <a:pt x="20541" y="136434"/>
                </a:lnTo>
                <a:lnTo>
                  <a:pt x="20019" y="142839"/>
                </a:lnTo>
                <a:lnTo>
                  <a:pt x="18122" y="142839"/>
                </a:lnTo>
                <a:lnTo>
                  <a:pt x="17600" y="136434"/>
                </a:lnTo>
                <a:lnTo>
                  <a:pt x="17600" y="142839"/>
                </a:lnTo>
                <a:lnTo>
                  <a:pt x="15868" y="142839"/>
                </a:lnTo>
                <a:lnTo>
                  <a:pt x="15868" y="127824"/>
                </a:lnTo>
                <a:lnTo>
                  <a:pt x="18644" y="127824"/>
                </a:lnTo>
                <a:lnTo>
                  <a:pt x="19071" y="132924"/>
                </a:lnTo>
                <a:lnTo>
                  <a:pt x="19498" y="127824"/>
                </a:lnTo>
                <a:close/>
                <a:moveTo>
                  <a:pt x="29768" y="127824"/>
                </a:moveTo>
                <a:lnTo>
                  <a:pt x="29768" y="142839"/>
                </a:lnTo>
                <a:lnTo>
                  <a:pt x="28037" y="142839"/>
                </a:lnTo>
                <a:lnTo>
                  <a:pt x="28037" y="136434"/>
                </a:lnTo>
                <a:lnTo>
                  <a:pt x="27491" y="142839"/>
                </a:lnTo>
                <a:lnTo>
                  <a:pt x="25593" y="142839"/>
                </a:lnTo>
                <a:lnTo>
                  <a:pt x="25072" y="136434"/>
                </a:lnTo>
                <a:lnTo>
                  <a:pt x="25072" y="142839"/>
                </a:lnTo>
                <a:lnTo>
                  <a:pt x="23340" y="142839"/>
                </a:lnTo>
                <a:lnTo>
                  <a:pt x="23340" y="127824"/>
                </a:lnTo>
                <a:lnTo>
                  <a:pt x="26115" y="127824"/>
                </a:lnTo>
                <a:lnTo>
                  <a:pt x="26542" y="132924"/>
                </a:lnTo>
                <a:lnTo>
                  <a:pt x="26969" y="127824"/>
                </a:lnTo>
                <a:close/>
                <a:moveTo>
                  <a:pt x="37216" y="127824"/>
                </a:moveTo>
                <a:lnTo>
                  <a:pt x="37216" y="142839"/>
                </a:lnTo>
                <a:lnTo>
                  <a:pt x="35485" y="142839"/>
                </a:lnTo>
                <a:lnTo>
                  <a:pt x="35485" y="136434"/>
                </a:lnTo>
                <a:lnTo>
                  <a:pt x="34963" y="142839"/>
                </a:lnTo>
                <a:lnTo>
                  <a:pt x="33065" y="142839"/>
                </a:lnTo>
                <a:lnTo>
                  <a:pt x="32543" y="136434"/>
                </a:lnTo>
                <a:lnTo>
                  <a:pt x="32543" y="142839"/>
                </a:lnTo>
                <a:lnTo>
                  <a:pt x="30812" y="142839"/>
                </a:lnTo>
                <a:lnTo>
                  <a:pt x="30812" y="127824"/>
                </a:lnTo>
                <a:lnTo>
                  <a:pt x="33587" y="127824"/>
                </a:lnTo>
                <a:lnTo>
                  <a:pt x="34014" y="132924"/>
                </a:lnTo>
                <a:lnTo>
                  <a:pt x="34417" y="127824"/>
                </a:lnTo>
                <a:close/>
                <a:moveTo>
                  <a:pt x="44711" y="127824"/>
                </a:moveTo>
                <a:lnTo>
                  <a:pt x="44711" y="142839"/>
                </a:lnTo>
                <a:lnTo>
                  <a:pt x="42956" y="142839"/>
                </a:lnTo>
                <a:lnTo>
                  <a:pt x="42956" y="136434"/>
                </a:lnTo>
                <a:lnTo>
                  <a:pt x="42434" y="142839"/>
                </a:lnTo>
                <a:lnTo>
                  <a:pt x="40537" y="142839"/>
                </a:lnTo>
                <a:lnTo>
                  <a:pt x="39991" y="136434"/>
                </a:lnTo>
                <a:lnTo>
                  <a:pt x="39991" y="142839"/>
                </a:lnTo>
                <a:lnTo>
                  <a:pt x="38260" y="142839"/>
                </a:lnTo>
                <a:lnTo>
                  <a:pt x="38260" y="127824"/>
                </a:lnTo>
                <a:lnTo>
                  <a:pt x="41059" y="127824"/>
                </a:lnTo>
                <a:lnTo>
                  <a:pt x="41486" y="132924"/>
                </a:lnTo>
                <a:lnTo>
                  <a:pt x="41913" y="127824"/>
                </a:lnTo>
                <a:close/>
                <a:moveTo>
                  <a:pt x="52159" y="127800"/>
                </a:moveTo>
                <a:lnTo>
                  <a:pt x="52159" y="142839"/>
                </a:lnTo>
                <a:lnTo>
                  <a:pt x="50428" y="142839"/>
                </a:lnTo>
                <a:lnTo>
                  <a:pt x="50428" y="136434"/>
                </a:lnTo>
                <a:lnTo>
                  <a:pt x="49906" y="142839"/>
                </a:lnTo>
                <a:lnTo>
                  <a:pt x="48008" y="142839"/>
                </a:lnTo>
                <a:lnTo>
                  <a:pt x="47463" y="136434"/>
                </a:lnTo>
                <a:lnTo>
                  <a:pt x="47463" y="142839"/>
                </a:lnTo>
                <a:lnTo>
                  <a:pt x="45731" y="142839"/>
                </a:lnTo>
                <a:lnTo>
                  <a:pt x="45731" y="127800"/>
                </a:lnTo>
                <a:lnTo>
                  <a:pt x="48530" y="127800"/>
                </a:lnTo>
                <a:lnTo>
                  <a:pt x="48957" y="132924"/>
                </a:lnTo>
                <a:lnTo>
                  <a:pt x="49384" y="127800"/>
                </a:lnTo>
                <a:close/>
                <a:moveTo>
                  <a:pt x="59631" y="127800"/>
                </a:moveTo>
                <a:lnTo>
                  <a:pt x="59631" y="142839"/>
                </a:lnTo>
                <a:lnTo>
                  <a:pt x="57900" y="142839"/>
                </a:lnTo>
                <a:lnTo>
                  <a:pt x="57900" y="136434"/>
                </a:lnTo>
                <a:lnTo>
                  <a:pt x="57378" y="142839"/>
                </a:lnTo>
                <a:lnTo>
                  <a:pt x="55480" y="142839"/>
                </a:lnTo>
                <a:lnTo>
                  <a:pt x="54935" y="136434"/>
                </a:lnTo>
                <a:lnTo>
                  <a:pt x="54935" y="142839"/>
                </a:lnTo>
                <a:lnTo>
                  <a:pt x="53203" y="142839"/>
                </a:lnTo>
                <a:lnTo>
                  <a:pt x="53203" y="127800"/>
                </a:lnTo>
                <a:lnTo>
                  <a:pt x="56002" y="127800"/>
                </a:lnTo>
                <a:lnTo>
                  <a:pt x="56429" y="132924"/>
                </a:lnTo>
                <a:lnTo>
                  <a:pt x="56856" y="127800"/>
                </a:lnTo>
                <a:close/>
                <a:moveTo>
                  <a:pt x="67103" y="127800"/>
                </a:moveTo>
                <a:lnTo>
                  <a:pt x="67103" y="142839"/>
                </a:lnTo>
                <a:lnTo>
                  <a:pt x="65371" y="142839"/>
                </a:lnTo>
                <a:lnTo>
                  <a:pt x="65371" y="136411"/>
                </a:lnTo>
                <a:lnTo>
                  <a:pt x="64849" y="142839"/>
                </a:lnTo>
                <a:lnTo>
                  <a:pt x="62952" y="142839"/>
                </a:lnTo>
                <a:lnTo>
                  <a:pt x="62406" y="136411"/>
                </a:lnTo>
                <a:lnTo>
                  <a:pt x="62406" y="142839"/>
                </a:lnTo>
                <a:lnTo>
                  <a:pt x="60675" y="142839"/>
                </a:lnTo>
                <a:lnTo>
                  <a:pt x="60675" y="127800"/>
                </a:lnTo>
                <a:lnTo>
                  <a:pt x="63474" y="127800"/>
                </a:lnTo>
                <a:lnTo>
                  <a:pt x="63901" y="132924"/>
                </a:lnTo>
                <a:lnTo>
                  <a:pt x="64328" y="127800"/>
                </a:lnTo>
                <a:close/>
                <a:moveTo>
                  <a:pt x="7329" y="127824"/>
                </a:moveTo>
                <a:lnTo>
                  <a:pt x="7329" y="142862"/>
                </a:lnTo>
                <a:lnTo>
                  <a:pt x="5598" y="142862"/>
                </a:lnTo>
                <a:lnTo>
                  <a:pt x="5598" y="136458"/>
                </a:lnTo>
                <a:lnTo>
                  <a:pt x="5076" y="142862"/>
                </a:lnTo>
                <a:lnTo>
                  <a:pt x="3178" y="142862"/>
                </a:lnTo>
                <a:lnTo>
                  <a:pt x="2657" y="136458"/>
                </a:lnTo>
                <a:lnTo>
                  <a:pt x="2657" y="142862"/>
                </a:lnTo>
                <a:lnTo>
                  <a:pt x="925" y="142862"/>
                </a:lnTo>
                <a:lnTo>
                  <a:pt x="925" y="127824"/>
                </a:lnTo>
                <a:lnTo>
                  <a:pt x="3700" y="127824"/>
                </a:lnTo>
                <a:lnTo>
                  <a:pt x="4127" y="132948"/>
                </a:lnTo>
                <a:lnTo>
                  <a:pt x="4554" y="127824"/>
                </a:lnTo>
                <a:close/>
                <a:moveTo>
                  <a:pt x="14801" y="127824"/>
                </a:moveTo>
                <a:lnTo>
                  <a:pt x="14801" y="142862"/>
                </a:lnTo>
                <a:lnTo>
                  <a:pt x="13069" y="142862"/>
                </a:lnTo>
                <a:lnTo>
                  <a:pt x="13069" y="136434"/>
                </a:lnTo>
                <a:lnTo>
                  <a:pt x="12548" y="142862"/>
                </a:lnTo>
                <a:lnTo>
                  <a:pt x="10650" y="142862"/>
                </a:lnTo>
                <a:lnTo>
                  <a:pt x="10105" y="136434"/>
                </a:lnTo>
                <a:lnTo>
                  <a:pt x="10105" y="142862"/>
                </a:lnTo>
                <a:lnTo>
                  <a:pt x="8373" y="142862"/>
                </a:lnTo>
                <a:lnTo>
                  <a:pt x="8373" y="127824"/>
                </a:lnTo>
                <a:lnTo>
                  <a:pt x="11172" y="127824"/>
                </a:lnTo>
                <a:lnTo>
                  <a:pt x="11599" y="132948"/>
                </a:lnTo>
                <a:lnTo>
                  <a:pt x="12026" y="127824"/>
                </a:lnTo>
                <a:close/>
                <a:moveTo>
                  <a:pt x="268838" y="143574"/>
                </a:moveTo>
                <a:lnTo>
                  <a:pt x="268838" y="158588"/>
                </a:lnTo>
                <a:lnTo>
                  <a:pt x="267106" y="158588"/>
                </a:lnTo>
                <a:lnTo>
                  <a:pt x="267106" y="152184"/>
                </a:lnTo>
                <a:lnTo>
                  <a:pt x="266585" y="158588"/>
                </a:lnTo>
                <a:lnTo>
                  <a:pt x="264687" y="158588"/>
                </a:lnTo>
                <a:lnTo>
                  <a:pt x="264165" y="152184"/>
                </a:lnTo>
                <a:lnTo>
                  <a:pt x="264165" y="158588"/>
                </a:lnTo>
                <a:lnTo>
                  <a:pt x="262434" y="158588"/>
                </a:lnTo>
                <a:lnTo>
                  <a:pt x="262434" y="143574"/>
                </a:lnTo>
                <a:lnTo>
                  <a:pt x="265209" y="143574"/>
                </a:lnTo>
                <a:lnTo>
                  <a:pt x="265636" y="148674"/>
                </a:lnTo>
                <a:lnTo>
                  <a:pt x="266063" y="143574"/>
                </a:lnTo>
                <a:close/>
                <a:moveTo>
                  <a:pt x="276310" y="143574"/>
                </a:moveTo>
                <a:lnTo>
                  <a:pt x="276310" y="158588"/>
                </a:lnTo>
                <a:lnTo>
                  <a:pt x="274578" y="158588"/>
                </a:lnTo>
                <a:lnTo>
                  <a:pt x="274578" y="152184"/>
                </a:lnTo>
                <a:lnTo>
                  <a:pt x="274056" y="158588"/>
                </a:lnTo>
                <a:lnTo>
                  <a:pt x="272159" y="158588"/>
                </a:lnTo>
                <a:lnTo>
                  <a:pt x="271637" y="152184"/>
                </a:lnTo>
                <a:lnTo>
                  <a:pt x="271637" y="158588"/>
                </a:lnTo>
                <a:lnTo>
                  <a:pt x="269905" y="158588"/>
                </a:lnTo>
                <a:lnTo>
                  <a:pt x="269905" y="143574"/>
                </a:lnTo>
                <a:lnTo>
                  <a:pt x="272681" y="143574"/>
                </a:lnTo>
                <a:lnTo>
                  <a:pt x="273107" y="148674"/>
                </a:lnTo>
                <a:lnTo>
                  <a:pt x="273534" y="143574"/>
                </a:lnTo>
                <a:close/>
                <a:moveTo>
                  <a:pt x="283781" y="143574"/>
                </a:moveTo>
                <a:lnTo>
                  <a:pt x="283781" y="158588"/>
                </a:lnTo>
                <a:lnTo>
                  <a:pt x="282050" y="158588"/>
                </a:lnTo>
                <a:lnTo>
                  <a:pt x="282050" y="152184"/>
                </a:lnTo>
                <a:lnTo>
                  <a:pt x="281528" y="158588"/>
                </a:lnTo>
                <a:lnTo>
                  <a:pt x="279630" y="158588"/>
                </a:lnTo>
                <a:lnTo>
                  <a:pt x="279109" y="152184"/>
                </a:lnTo>
                <a:lnTo>
                  <a:pt x="279109" y="158588"/>
                </a:lnTo>
                <a:lnTo>
                  <a:pt x="277377" y="158588"/>
                </a:lnTo>
                <a:lnTo>
                  <a:pt x="277377" y="143574"/>
                </a:lnTo>
                <a:lnTo>
                  <a:pt x="280152" y="143574"/>
                </a:lnTo>
                <a:lnTo>
                  <a:pt x="280579" y="148674"/>
                </a:lnTo>
                <a:lnTo>
                  <a:pt x="281006" y="143574"/>
                </a:lnTo>
                <a:close/>
                <a:moveTo>
                  <a:pt x="209065" y="143598"/>
                </a:moveTo>
                <a:lnTo>
                  <a:pt x="209065" y="158612"/>
                </a:lnTo>
                <a:lnTo>
                  <a:pt x="207333" y="158612"/>
                </a:lnTo>
                <a:lnTo>
                  <a:pt x="207333" y="152208"/>
                </a:lnTo>
                <a:lnTo>
                  <a:pt x="206811" y="158612"/>
                </a:lnTo>
                <a:lnTo>
                  <a:pt x="204914" y="158612"/>
                </a:lnTo>
                <a:lnTo>
                  <a:pt x="204368" y="152208"/>
                </a:lnTo>
                <a:lnTo>
                  <a:pt x="204368" y="158612"/>
                </a:lnTo>
                <a:lnTo>
                  <a:pt x="202637" y="158612"/>
                </a:lnTo>
                <a:lnTo>
                  <a:pt x="202637" y="143598"/>
                </a:lnTo>
                <a:lnTo>
                  <a:pt x="205435" y="143598"/>
                </a:lnTo>
                <a:lnTo>
                  <a:pt x="205862" y="148697"/>
                </a:lnTo>
                <a:lnTo>
                  <a:pt x="206289" y="143598"/>
                </a:lnTo>
                <a:close/>
                <a:moveTo>
                  <a:pt x="216536" y="143598"/>
                </a:moveTo>
                <a:lnTo>
                  <a:pt x="216536" y="158612"/>
                </a:lnTo>
                <a:lnTo>
                  <a:pt x="214805" y="158612"/>
                </a:lnTo>
                <a:lnTo>
                  <a:pt x="214805" y="152208"/>
                </a:lnTo>
                <a:lnTo>
                  <a:pt x="214283" y="158612"/>
                </a:lnTo>
                <a:lnTo>
                  <a:pt x="212385" y="158612"/>
                </a:lnTo>
                <a:lnTo>
                  <a:pt x="211840" y="152208"/>
                </a:lnTo>
                <a:lnTo>
                  <a:pt x="211840" y="158612"/>
                </a:lnTo>
                <a:lnTo>
                  <a:pt x="210108" y="158612"/>
                </a:lnTo>
                <a:lnTo>
                  <a:pt x="210108" y="143598"/>
                </a:lnTo>
                <a:lnTo>
                  <a:pt x="212907" y="143598"/>
                </a:lnTo>
                <a:lnTo>
                  <a:pt x="213334" y="148697"/>
                </a:lnTo>
                <a:lnTo>
                  <a:pt x="213737" y="143598"/>
                </a:lnTo>
                <a:close/>
                <a:moveTo>
                  <a:pt x="224008" y="143598"/>
                </a:moveTo>
                <a:lnTo>
                  <a:pt x="224008" y="158612"/>
                </a:lnTo>
                <a:lnTo>
                  <a:pt x="222276" y="158612"/>
                </a:lnTo>
                <a:lnTo>
                  <a:pt x="222276" y="152208"/>
                </a:lnTo>
                <a:lnTo>
                  <a:pt x="221755" y="158612"/>
                </a:lnTo>
                <a:lnTo>
                  <a:pt x="219857" y="158612"/>
                </a:lnTo>
                <a:lnTo>
                  <a:pt x="219311" y="152208"/>
                </a:lnTo>
                <a:lnTo>
                  <a:pt x="219311" y="158612"/>
                </a:lnTo>
                <a:lnTo>
                  <a:pt x="217580" y="158612"/>
                </a:lnTo>
                <a:lnTo>
                  <a:pt x="217580" y="143598"/>
                </a:lnTo>
                <a:lnTo>
                  <a:pt x="220379" y="143598"/>
                </a:lnTo>
                <a:lnTo>
                  <a:pt x="220806" y="148697"/>
                </a:lnTo>
                <a:lnTo>
                  <a:pt x="221233" y="143598"/>
                </a:lnTo>
                <a:close/>
                <a:moveTo>
                  <a:pt x="231480" y="143598"/>
                </a:moveTo>
                <a:lnTo>
                  <a:pt x="231480" y="158612"/>
                </a:lnTo>
                <a:lnTo>
                  <a:pt x="229748" y="158612"/>
                </a:lnTo>
                <a:lnTo>
                  <a:pt x="229748" y="152208"/>
                </a:lnTo>
                <a:lnTo>
                  <a:pt x="229226" y="158612"/>
                </a:lnTo>
                <a:lnTo>
                  <a:pt x="227329" y="158612"/>
                </a:lnTo>
                <a:lnTo>
                  <a:pt x="226783" y="152208"/>
                </a:lnTo>
                <a:lnTo>
                  <a:pt x="226783" y="158612"/>
                </a:lnTo>
                <a:lnTo>
                  <a:pt x="225052" y="158612"/>
                </a:lnTo>
                <a:lnTo>
                  <a:pt x="225052" y="143598"/>
                </a:lnTo>
                <a:lnTo>
                  <a:pt x="227850" y="143598"/>
                </a:lnTo>
                <a:lnTo>
                  <a:pt x="228277" y="148697"/>
                </a:lnTo>
                <a:lnTo>
                  <a:pt x="228681" y="143598"/>
                </a:lnTo>
                <a:close/>
                <a:moveTo>
                  <a:pt x="238951" y="143598"/>
                </a:moveTo>
                <a:lnTo>
                  <a:pt x="238951" y="158612"/>
                </a:lnTo>
                <a:lnTo>
                  <a:pt x="237220" y="158612"/>
                </a:lnTo>
                <a:lnTo>
                  <a:pt x="237220" y="152208"/>
                </a:lnTo>
                <a:lnTo>
                  <a:pt x="236698" y="158612"/>
                </a:lnTo>
                <a:lnTo>
                  <a:pt x="234800" y="158612"/>
                </a:lnTo>
                <a:lnTo>
                  <a:pt x="234278" y="152208"/>
                </a:lnTo>
                <a:lnTo>
                  <a:pt x="234278" y="158612"/>
                </a:lnTo>
                <a:lnTo>
                  <a:pt x="232547" y="158612"/>
                </a:lnTo>
                <a:lnTo>
                  <a:pt x="232547" y="143598"/>
                </a:lnTo>
                <a:lnTo>
                  <a:pt x="235322" y="143598"/>
                </a:lnTo>
                <a:lnTo>
                  <a:pt x="235749" y="148697"/>
                </a:lnTo>
                <a:lnTo>
                  <a:pt x="236176" y="143598"/>
                </a:lnTo>
                <a:close/>
                <a:moveTo>
                  <a:pt x="246423" y="143574"/>
                </a:moveTo>
                <a:lnTo>
                  <a:pt x="246423" y="158612"/>
                </a:lnTo>
                <a:lnTo>
                  <a:pt x="244691" y="158612"/>
                </a:lnTo>
                <a:lnTo>
                  <a:pt x="244691" y="152208"/>
                </a:lnTo>
                <a:lnTo>
                  <a:pt x="244170" y="158612"/>
                </a:lnTo>
                <a:lnTo>
                  <a:pt x="242272" y="158612"/>
                </a:lnTo>
                <a:lnTo>
                  <a:pt x="241726" y="152208"/>
                </a:lnTo>
                <a:lnTo>
                  <a:pt x="241726" y="158612"/>
                </a:lnTo>
                <a:lnTo>
                  <a:pt x="239995" y="158612"/>
                </a:lnTo>
                <a:lnTo>
                  <a:pt x="239995" y="143574"/>
                </a:lnTo>
                <a:lnTo>
                  <a:pt x="242794" y="143574"/>
                </a:lnTo>
                <a:lnTo>
                  <a:pt x="243221" y="148697"/>
                </a:lnTo>
                <a:lnTo>
                  <a:pt x="243624" y="143574"/>
                </a:lnTo>
                <a:close/>
                <a:moveTo>
                  <a:pt x="253895" y="143574"/>
                </a:moveTo>
                <a:lnTo>
                  <a:pt x="253895" y="158612"/>
                </a:lnTo>
                <a:lnTo>
                  <a:pt x="252163" y="158612"/>
                </a:lnTo>
                <a:lnTo>
                  <a:pt x="252163" y="152208"/>
                </a:lnTo>
                <a:lnTo>
                  <a:pt x="251641" y="158612"/>
                </a:lnTo>
                <a:lnTo>
                  <a:pt x="249744" y="158612"/>
                </a:lnTo>
                <a:lnTo>
                  <a:pt x="249198" y="152208"/>
                </a:lnTo>
                <a:lnTo>
                  <a:pt x="249198" y="158612"/>
                </a:lnTo>
                <a:lnTo>
                  <a:pt x="247467" y="158612"/>
                </a:lnTo>
                <a:lnTo>
                  <a:pt x="247467" y="143574"/>
                </a:lnTo>
                <a:lnTo>
                  <a:pt x="250265" y="143574"/>
                </a:lnTo>
                <a:lnTo>
                  <a:pt x="250692" y="148697"/>
                </a:lnTo>
                <a:lnTo>
                  <a:pt x="251119" y="143574"/>
                </a:lnTo>
                <a:close/>
                <a:moveTo>
                  <a:pt x="261366" y="143574"/>
                </a:moveTo>
                <a:lnTo>
                  <a:pt x="261366" y="158612"/>
                </a:lnTo>
                <a:lnTo>
                  <a:pt x="259635" y="158612"/>
                </a:lnTo>
                <a:lnTo>
                  <a:pt x="259635" y="152184"/>
                </a:lnTo>
                <a:lnTo>
                  <a:pt x="259113" y="158612"/>
                </a:lnTo>
                <a:lnTo>
                  <a:pt x="257215" y="158612"/>
                </a:lnTo>
                <a:lnTo>
                  <a:pt x="256670" y="152184"/>
                </a:lnTo>
                <a:lnTo>
                  <a:pt x="256670" y="158612"/>
                </a:lnTo>
                <a:lnTo>
                  <a:pt x="254938" y="158612"/>
                </a:lnTo>
                <a:lnTo>
                  <a:pt x="254938" y="143574"/>
                </a:lnTo>
                <a:lnTo>
                  <a:pt x="257737" y="143574"/>
                </a:lnTo>
                <a:lnTo>
                  <a:pt x="258164" y="148697"/>
                </a:lnTo>
                <a:lnTo>
                  <a:pt x="258567" y="143574"/>
                </a:lnTo>
                <a:close/>
                <a:moveTo>
                  <a:pt x="149291" y="143621"/>
                </a:moveTo>
                <a:lnTo>
                  <a:pt x="149291" y="158636"/>
                </a:lnTo>
                <a:lnTo>
                  <a:pt x="147560" y="158636"/>
                </a:lnTo>
                <a:lnTo>
                  <a:pt x="147560" y="152232"/>
                </a:lnTo>
                <a:lnTo>
                  <a:pt x="147038" y="158636"/>
                </a:lnTo>
                <a:lnTo>
                  <a:pt x="145140" y="158636"/>
                </a:lnTo>
                <a:lnTo>
                  <a:pt x="144618" y="152232"/>
                </a:lnTo>
                <a:lnTo>
                  <a:pt x="144618" y="158636"/>
                </a:lnTo>
                <a:lnTo>
                  <a:pt x="142887" y="158636"/>
                </a:lnTo>
                <a:lnTo>
                  <a:pt x="142887" y="143621"/>
                </a:lnTo>
                <a:lnTo>
                  <a:pt x="145662" y="143621"/>
                </a:lnTo>
                <a:lnTo>
                  <a:pt x="146089" y="148721"/>
                </a:lnTo>
                <a:lnTo>
                  <a:pt x="146516" y="143621"/>
                </a:lnTo>
                <a:close/>
                <a:moveTo>
                  <a:pt x="156763" y="143621"/>
                </a:moveTo>
                <a:lnTo>
                  <a:pt x="156763" y="158636"/>
                </a:lnTo>
                <a:lnTo>
                  <a:pt x="155031" y="158636"/>
                </a:lnTo>
                <a:lnTo>
                  <a:pt x="155031" y="152232"/>
                </a:lnTo>
                <a:lnTo>
                  <a:pt x="154509" y="158636"/>
                </a:lnTo>
                <a:lnTo>
                  <a:pt x="152612" y="158636"/>
                </a:lnTo>
                <a:lnTo>
                  <a:pt x="152090" y="152232"/>
                </a:lnTo>
                <a:lnTo>
                  <a:pt x="152090" y="158636"/>
                </a:lnTo>
                <a:lnTo>
                  <a:pt x="150359" y="158636"/>
                </a:lnTo>
                <a:lnTo>
                  <a:pt x="150359" y="143621"/>
                </a:lnTo>
                <a:lnTo>
                  <a:pt x="153134" y="143621"/>
                </a:lnTo>
                <a:lnTo>
                  <a:pt x="153561" y="148721"/>
                </a:lnTo>
                <a:lnTo>
                  <a:pt x="153988" y="143621"/>
                </a:lnTo>
                <a:close/>
                <a:moveTo>
                  <a:pt x="164235" y="143621"/>
                </a:moveTo>
                <a:lnTo>
                  <a:pt x="164235" y="158636"/>
                </a:lnTo>
                <a:lnTo>
                  <a:pt x="162503" y="158636"/>
                </a:lnTo>
                <a:lnTo>
                  <a:pt x="162503" y="152232"/>
                </a:lnTo>
                <a:lnTo>
                  <a:pt x="161981" y="158636"/>
                </a:lnTo>
                <a:lnTo>
                  <a:pt x="160060" y="158636"/>
                </a:lnTo>
                <a:lnTo>
                  <a:pt x="159538" y="152232"/>
                </a:lnTo>
                <a:lnTo>
                  <a:pt x="159538" y="158636"/>
                </a:lnTo>
                <a:lnTo>
                  <a:pt x="157806" y="158636"/>
                </a:lnTo>
                <a:lnTo>
                  <a:pt x="157806" y="143621"/>
                </a:lnTo>
                <a:lnTo>
                  <a:pt x="160605" y="143621"/>
                </a:lnTo>
                <a:lnTo>
                  <a:pt x="161032" y="148721"/>
                </a:lnTo>
                <a:lnTo>
                  <a:pt x="161436" y="143621"/>
                </a:lnTo>
                <a:close/>
                <a:moveTo>
                  <a:pt x="171706" y="143621"/>
                </a:moveTo>
                <a:lnTo>
                  <a:pt x="171706" y="158636"/>
                </a:lnTo>
                <a:lnTo>
                  <a:pt x="169975" y="158636"/>
                </a:lnTo>
                <a:lnTo>
                  <a:pt x="169975" y="152232"/>
                </a:lnTo>
                <a:lnTo>
                  <a:pt x="169453" y="158636"/>
                </a:lnTo>
                <a:lnTo>
                  <a:pt x="167555" y="158636"/>
                </a:lnTo>
                <a:lnTo>
                  <a:pt x="167033" y="152232"/>
                </a:lnTo>
                <a:lnTo>
                  <a:pt x="167033" y="158636"/>
                </a:lnTo>
                <a:lnTo>
                  <a:pt x="165302" y="158636"/>
                </a:lnTo>
                <a:lnTo>
                  <a:pt x="165302" y="143621"/>
                </a:lnTo>
                <a:lnTo>
                  <a:pt x="168077" y="143621"/>
                </a:lnTo>
                <a:lnTo>
                  <a:pt x="168504" y="148721"/>
                </a:lnTo>
                <a:lnTo>
                  <a:pt x="168931" y="143621"/>
                </a:lnTo>
                <a:close/>
                <a:moveTo>
                  <a:pt x="179178" y="143621"/>
                </a:moveTo>
                <a:lnTo>
                  <a:pt x="179178" y="158636"/>
                </a:lnTo>
                <a:lnTo>
                  <a:pt x="177446" y="158636"/>
                </a:lnTo>
                <a:lnTo>
                  <a:pt x="177446" y="152232"/>
                </a:lnTo>
                <a:lnTo>
                  <a:pt x="176924" y="158636"/>
                </a:lnTo>
                <a:lnTo>
                  <a:pt x="175027" y="158636"/>
                </a:lnTo>
                <a:lnTo>
                  <a:pt x="174481" y="152232"/>
                </a:lnTo>
                <a:lnTo>
                  <a:pt x="174481" y="158636"/>
                </a:lnTo>
                <a:lnTo>
                  <a:pt x="172750" y="158636"/>
                </a:lnTo>
                <a:lnTo>
                  <a:pt x="172750" y="143621"/>
                </a:lnTo>
                <a:lnTo>
                  <a:pt x="175549" y="143621"/>
                </a:lnTo>
                <a:lnTo>
                  <a:pt x="175976" y="148721"/>
                </a:lnTo>
                <a:lnTo>
                  <a:pt x="176403" y="143621"/>
                </a:lnTo>
                <a:close/>
                <a:moveTo>
                  <a:pt x="186650" y="143598"/>
                </a:moveTo>
                <a:lnTo>
                  <a:pt x="186650" y="158636"/>
                </a:lnTo>
                <a:lnTo>
                  <a:pt x="184918" y="158636"/>
                </a:lnTo>
                <a:lnTo>
                  <a:pt x="184918" y="152232"/>
                </a:lnTo>
                <a:lnTo>
                  <a:pt x="184396" y="158636"/>
                </a:lnTo>
                <a:lnTo>
                  <a:pt x="182499" y="158636"/>
                </a:lnTo>
                <a:lnTo>
                  <a:pt x="181977" y="152232"/>
                </a:lnTo>
                <a:lnTo>
                  <a:pt x="181977" y="158636"/>
                </a:lnTo>
                <a:lnTo>
                  <a:pt x="180245" y="158636"/>
                </a:lnTo>
                <a:lnTo>
                  <a:pt x="180245" y="143598"/>
                </a:lnTo>
                <a:lnTo>
                  <a:pt x="183020" y="143598"/>
                </a:lnTo>
                <a:lnTo>
                  <a:pt x="183447" y="148721"/>
                </a:lnTo>
                <a:lnTo>
                  <a:pt x="183874" y="143598"/>
                </a:lnTo>
                <a:close/>
                <a:moveTo>
                  <a:pt x="194121" y="143598"/>
                </a:moveTo>
                <a:lnTo>
                  <a:pt x="194121" y="158636"/>
                </a:lnTo>
                <a:lnTo>
                  <a:pt x="192390" y="158636"/>
                </a:lnTo>
                <a:lnTo>
                  <a:pt x="192390" y="152232"/>
                </a:lnTo>
                <a:lnTo>
                  <a:pt x="191868" y="158636"/>
                </a:lnTo>
                <a:lnTo>
                  <a:pt x="189970" y="158636"/>
                </a:lnTo>
                <a:lnTo>
                  <a:pt x="189425" y="152232"/>
                </a:lnTo>
                <a:lnTo>
                  <a:pt x="189425" y="158636"/>
                </a:lnTo>
                <a:lnTo>
                  <a:pt x="187693" y="158636"/>
                </a:lnTo>
                <a:lnTo>
                  <a:pt x="187693" y="143598"/>
                </a:lnTo>
                <a:lnTo>
                  <a:pt x="190492" y="143598"/>
                </a:lnTo>
                <a:lnTo>
                  <a:pt x="190919" y="148721"/>
                </a:lnTo>
                <a:lnTo>
                  <a:pt x="191346" y="143598"/>
                </a:lnTo>
                <a:close/>
                <a:moveTo>
                  <a:pt x="201593" y="143598"/>
                </a:moveTo>
                <a:lnTo>
                  <a:pt x="201593" y="158636"/>
                </a:lnTo>
                <a:lnTo>
                  <a:pt x="199861" y="158636"/>
                </a:lnTo>
                <a:lnTo>
                  <a:pt x="199861" y="152208"/>
                </a:lnTo>
                <a:lnTo>
                  <a:pt x="199340" y="158636"/>
                </a:lnTo>
                <a:lnTo>
                  <a:pt x="197442" y="158636"/>
                </a:lnTo>
                <a:lnTo>
                  <a:pt x="196896" y="152208"/>
                </a:lnTo>
                <a:lnTo>
                  <a:pt x="196896" y="158636"/>
                </a:lnTo>
                <a:lnTo>
                  <a:pt x="195165" y="158636"/>
                </a:lnTo>
                <a:lnTo>
                  <a:pt x="195165" y="143598"/>
                </a:lnTo>
                <a:lnTo>
                  <a:pt x="197964" y="143598"/>
                </a:lnTo>
                <a:lnTo>
                  <a:pt x="198391" y="148721"/>
                </a:lnTo>
                <a:lnTo>
                  <a:pt x="198794" y="143598"/>
                </a:lnTo>
                <a:close/>
                <a:moveTo>
                  <a:pt x="89518" y="143645"/>
                </a:moveTo>
                <a:lnTo>
                  <a:pt x="89518" y="158660"/>
                </a:lnTo>
                <a:lnTo>
                  <a:pt x="87810" y="158660"/>
                </a:lnTo>
                <a:lnTo>
                  <a:pt x="87810" y="152255"/>
                </a:lnTo>
                <a:lnTo>
                  <a:pt x="87264" y="158660"/>
                </a:lnTo>
                <a:lnTo>
                  <a:pt x="85367" y="158660"/>
                </a:lnTo>
                <a:lnTo>
                  <a:pt x="84845" y="152255"/>
                </a:lnTo>
                <a:lnTo>
                  <a:pt x="84845" y="158660"/>
                </a:lnTo>
                <a:lnTo>
                  <a:pt x="83113" y="158660"/>
                </a:lnTo>
                <a:lnTo>
                  <a:pt x="83113" y="143645"/>
                </a:lnTo>
                <a:lnTo>
                  <a:pt x="85889" y="143645"/>
                </a:lnTo>
                <a:lnTo>
                  <a:pt x="86316" y="148745"/>
                </a:lnTo>
                <a:lnTo>
                  <a:pt x="86743" y="143645"/>
                </a:lnTo>
                <a:close/>
                <a:moveTo>
                  <a:pt x="96989" y="143645"/>
                </a:moveTo>
                <a:lnTo>
                  <a:pt x="96989" y="158660"/>
                </a:lnTo>
                <a:lnTo>
                  <a:pt x="95258" y="158660"/>
                </a:lnTo>
                <a:lnTo>
                  <a:pt x="95258" y="152255"/>
                </a:lnTo>
                <a:lnTo>
                  <a:pt x="94736" y="158660"/>
                </a:lnTo>
                <a:lnTo>
                  <a:pt x="92839" y="158660"/>
                </a:lnTo>
                <a:lnTo>
                  <a:pt x="92317" y="152255"/>
                </a:lnTo>
                <a:lnTo>
                  <a:pt x="92317" y="158660"/>
                </a:lnTo>
                <a:lnTo>
                  <a:pt x="90585" y="158660"/>
                </a:lnTo>
                <a:lnTo>
                  <a:pt x="90561" y="143645"/>
                </a:lnTo>
                <a:lnTo>
                  <a:pt x="93360" y="143645"/>
                </a:lnTo>
                <a:lnTo>
                  <a:pt x="93787" y="148745"/>
                </a:lnTo>
                <a:lnTo>
                  <a:pt x="94214" y="143645"/>
                </a:lnTo>
                <a:close/>
                <a:moveTo>
                  <a:pt x="104461" y="143645"/>
                </a:moveTo>
                <a:lnTo>
                  <a:pt x="104461" y="158660"/>
                </a:lnTo>
                <a:lnTo>
                  <a:pt x="102730" y="158660"/>
                </a:lnTo>
                <a:lnTo>
                  <a:pt x="102730" y="152255"/>
                </a:lnTo>
                <a:lnTo>
                  <a:pt x="102208" y="158660"/>
                </a:lnTo>
                <a:lnTo>
                  <a:pt x="100310" y="158660"/>
                </a:lnTo>
                <a:lnTo>
                  <a:pt x="99788" y="152255"/>
                </a:lnTo>
                <a:lnTo>
                  <a:pt x="99788" y="158660"/>
                </a:lnTo>
                <a:lnTo>
                  <a:pt x="98057" y="158660"/>
                </a:lnTo>
                <a:lnTo>
                  <a:pt x="98033" y="143645"/>
                </a:lnTo>
                <a:lnTo>
                  <a:pt x="100832" y="143645"/>
                </a:lnTo>
                <a:lnTo>
                  <a:pt x="101259" y="148745"/>
                </a:lnTo>
                <a:lnTo>
                  <a:pt x="101662" y="143645"/>
                </a:lnTo>
                <a:close/>
                <a:moveTo>
                  <a:pt x="111933" y="143645"/>
                </a:moveTo>
                <a:lnTo>
                  <a:pt x="111933" y="158660"/>
                </a:lnTo>
                <a:lnTo>
                  <a:pt x="110225" y="158660"/>
                </a:lnTo>
                <a:lnTo>
                  <a:pt x="110225" y="152255"/>
                </a:lnTo>
                <a:lnTo>
                  <a:pt x="109679" y="158660"/>
                </a:lnTo>
                <a:lnTo>
                  <a:pt x="107782" y="158660"/>
                </a:lnTo>
                <a:lnTo>
                  <a:pt x="107260" y="152255"/>
                </a:lnTo>
                <a:lnTo>
                  <a:pt x="107260" y="158660"/>
                </a:lnTo>
                <a:lnTo>
                  <a:pt x="105528" y="158660"/>
                </a:lnTo>
                <a:lnTo>
                  <a:pt x="105528" y="143645"/>
                </a:lnTo>
                <a:lnTo>
                  <a:pt x="108304" y="143645"/>
                </a:lnTo>
                <a:lnTo>
                  <a:pt x="108731" y="148745"/>
                </a:lnTo>
                <a:lnTo>
                  <a:pt x="109158" y="143645"/>
                </a:lnTo>
                <a:close/>
                <a:moveTo>
                  <a:pt x="119404" y="143645"/>
                </a:moveTo>
                <a:lnTo>
                  <a:pt x="119404" y="158660"/>
                </a:lnTo>
                <a:lnTo>
                  <a:pt x="117673" y="158660"/>
                </a:lnTo>
                <a:lnTo>
                  <a:pt x="117673" y="152255"/>
                </a:lnTo>
                <a:lnTo>
                  <a:pt x="117151" y="158660"/>
                </a:lnTo>
                <a:lnTo>
                  <a:pt x="115254" y="158660"/>
                </a:lnTo>
                <a:lnTo>
                  <a:pt x="114732" y="152255"/>
                </a:lnTo>
                <a:lnTo>
                  <a:pt x="114732" y="158660"/>
                </a:lnTo>
                <a:lnTo>
                  <a:pt x="113000" y="158660"/>
                </a:lnTo>
                <a:lnTo>
                  <a:pt x="112976" y="143645"/>
                </a:lnTo>
                <a:lnTo>
                  <a:pt x="115775" y="143645"/>
                </a:lnTo>
                <a:lnTo>
                  <a:pt x="116202" y="148745"/>
                </a:lnTo>
                <a:lnTo>
                  <a:pt x="116606" y="143645"/>
                </a:lnTo>
                <a:close/>
                <a:moveTo>
                  <a:pt x="126876" y="143621"/>
                </a:moveTo>
                <a:lnTo>
                  <a:pt x="126876" y="158660"/>
                </a:lnTo>
                <a:lnTo>
                  <a:pt x="125145" y="158660"/>
                </a:lnTo>
                <a:lnTo>
                  <a:pt x="125145" y="152255"/>
                </a:lnTo>
                <a:lnTo>
                  <a:pt x="124623" y="158660"/>
                </a:lnTo>
                <a:lnTo>
                  <a:pt x="122725" y="158660"/>
                </a:lnTo>
                <a:lnTo>
                  <a:pt x="122203" y="152255"/>
                </a:lnTo>
                <a:lnTo>
                  <a:pt x="122203" y="158660"/>
                </a:lnTo>
                <a:lnTo>
                  <a:pt x="120472" y="158660"/>
                </a:lnTo>
                <a:lnTo>
                  <a:pt x="120448" y="143621"/>
                </a:lnTo>
                <a:lnTo>
                  <a:pt x="123247" y="143621"/>
                </a:lnTo>
                <a:lnTo>
                  <a:pt x="123674" y="148745"/>
                </a:lnTo>
                <a:lnTo>
                  <a:pt x="124101" y="143621"/>
                </a:lnTo>
                <a:close/>
                <a:moveTo>
                  <a:pt x="134348" y="143621"/>
                </a:moveTo>
                <a:lnTo>
                  <a:pt x="134348" y="158660"/>
                </a:lnTo>
                <a:lnTo>
                  <a:pt x="132616" y="158660"/>
                </a:lnTo>
                <a:lnTo>
                  <a:pt x="132616" y="152255"/>
                </a:lnTo>
                <a:lnTo>
                  <a:pt x="132094" y="158660"/>
                </a:lnTo>
                <a:lnTo>
                  <a:pt x="130197" y="158660"/>
                </a:lnTo>
                <a:lnTo>
                  <a:pt x="129675" y="152255"/>
                </a:lnTo>
                <a:lnTo>
                  <a:pt x="129675" y="158660"/>
                </a:lnTo>
                <a:lnTo>
                  <a:pt x="127944" y="158660"/>
                </a:lnTo>
                <a:lnTo>
                  <a:pt x="127920" y="143621"/>
                </a:lnTo>
                <a:lnTo>
                  <a:pt x="130719" y="143621"/>
                </a:lnTo>
                <a:lnTo>
                  <a:pt x="131146" y="148745"/>
                </a:lnTo>
                <a:lnTo>
                  <a:pt x="131549" y="143621"/>
                </a:lnTo>
                <a:close/>
                <a:moveTo>
                  <a:pt x="141819" y="143621"/>
                </a:moveTo>
                <a:lnTo>
                  <a:pt x="141819" y="158660"/>
                </a:lnTo>
                <a:lnTo>
                  <a:pt x="140088" y="158660"/>
                </a:lnTo>
                <a:lnTo>
                  <a:pt x="140088" y="152232"/>
                </a:lnTo>
                <a:lnTo>
                  <a:pt x="139566" y="158660"/>
                </a:lnTo>
                <a:lnTo>
                  <a:pt x="137669" y="158660"/>
                </a:lnTo>
                <a:lnTo>
                  <a:pt x="137147" y="152232"/>
                </a:lnTo>
                <a:lnTo>
                  <a:pt x="137147" y="158660"/>
                </a:lnTo>
                <a:lnTo>
                  <a:pt x="135415" y="158660"/>
                </a:lnTo>
                <a:lnTo>
                  <a:pt x="135415" y="143621"/>
                </a:lnTo>
                <a:lnTo>
                  <a:pt x="138190" y="143621"/>
                </a:lnTo>
                <a:lnTo>
                  <a:pt x="138617" y="148745"/>
                </a:lnTo>
                <a:lnTo>
                  <a:pt x="139044" y="143621"/>
                </a:lnTo>
                <a:close/>
                <a:moveTo>
                  <a:pt x="29768" y="143669"/>
                </a:moveTo>
                <a:lnTo>
                  <a:pt x="29768" y="158683"/>
                </a:lnTo>
                <a:lnTo>
                  <a:pt x="28037" y="158683"/>
                </a:lnTo>
                <a:lnTo>
                  <a:pt x="28037" y="152279"/>
                </a:lnTo>
                <a:lnTo>
                  <a:pt x="27491" y="158683"/>
                </a:lnTo>
                <a:lnTo>
                  <a:pt x="25593" y="158683"/>
                </a:lnTo>
                <a:lnTo>
                  <a:pt x="25072" y="152279"/>
                </a:lnTo>
                <a:lnTo>
                  <a:pt x="25072" y="158683"/>
                </a:lnTo>
                <a:lnTo>
                  <a:pt x="23340" y="158683"/>
                </a:lnTo>
                <a:lnTo>
                  <a:pt x="23340" y="143669"/>
                </a:lnTo>
                <a:lnTo>
                  <a:pt x="26115" y="143669"/>
                </a:lnTo>
                <a:lnTo>
                  <a:pt x="26542" y="148769"/>
                </a:lnTo>
                <a:lnTo>
                  <a:pt x="26969" y="143669"/>
                </a:lnTo>
                <a:close/>
                <a:moveTo>
                  <a:pt x="37216" y="143669"/>
                </a:moveTo>
                <a:lnTo>
                  <a:pt x="37216" y="158683"/>
                </a:lnTo>
                <a:lnTo>
                  <a:pt x="35485" y="158683"/>
                </a:lnTo>
                <a:lnTo>
                  <a:pt x="35485" y="152279"/>
                </a:lnTo>
                <a:lnTo>
                  <a:pt x="34963" y="158683"/>
                </a:lnTo>
                <a:lnTo>
                  <a:pt x="33041" y="158683"/>
                </a:lnTo>
                <a:lnTo>
                  <a:pt x="32520" y="152279"/>
                </a:lnTo>
                <a:lnTo>
                  <a:pt x="32520" y="158683"/>
                </a:lnTo>
                <a:lnTo>
                  <a:pt x="30788" y="158683"/>
                </a:lnTo>
                <a:lnTo>
                  <a:pt x="30788" y="143669"/>
                </a:lnTo>
                <a:lnTo>
                  <a:pt x="33587" y="143669"/>
                </a:lnTo>
                <a:lnTo>
                  <a:pt x="34014" y="148769"/>
                </a:lnTo>
                <a:lnTo>
                  <a:pt x="34417" y="143669"/>
                </a:lnTo>
                <a:close/>
                <a:moveTo>
                  <a:pt x="44711" y="143669"/>
                </a:moveTo>
                <a:lnTo>
                  <a:pt x="44711" y="158683"/>
                </a:lnTo>
                <a:lnTo>
                  <a:pt x="42956" y="158683"/>
                </a:lnTo>
                <a:lnTo>
                  <a:pt x="42956" y="152279"/>
                </a:lnTo>
                <a:lnTo>
                  <a:pt x="42434" y="158683"/>
                </a:lnTo>
                <a:lnTo>
                  <a:pt x="40537" y="158683"/>
                </a:lnTo>
                <a:lnTo>
                  <a:pt x="40015" y="152279"/>
                </a:lnTo>
                <a:lnTo>
                  <a:pt x="40015" y="158683"/>
                </a:lnTo>
                <a:lnTo>
                  <a:pt x="38283" y="158683"/>
                </a:lnTo>
                <a:lnTo>
                  <a:pt x="38283" y="143669"/>
                </a:lnTo>
                <a:lnTo>
                  <a:pt x="41059" y="143669"/>
                </a:lnTo>
                <a:lnTo>
                  <a:pt x="41486" y="148769"/>
                </a:lnTo>
                <a:lnTo>
                  <a:pt x="41913" y="143669"/>
                </a:lnTo>
                <a:close/>
                <a:moveTo>
                  <a:pt x="52159" y="143669"/>
                </a:moveTo>
                <a:lnTo>
                  <a:pt x="52159" y="158683"/>
                </a:lnTo>
                <a:lnTo>
                  <a:pt x="50428" y="158683"/>
                </a:lnTo>
                <a:lnTo>
                  <a:pt x="50428" y="152279"/>
                </a:lnTo>
                <a:lnTo>
                  <a:pt x="49906" y="158683"/>
                </a:lnTo>
                <a:lnTo>
                  <a:pt x="48008" y="158683"/>
                </a:lnTo>
                <a:lnTo>
                  <a:pt x="47487" y="152279"/>
                </a:lnTo>
                <a:lnTo>
                  <a:pt x="47487" y="158683"/>
                </a:lnTo>
                <a:lnTo>
                  <a:pt x="45755" y="158683"/>
                </a:lnTo>
                <a:lnTo>
                  <a:pt x="45755" y="143669"/>
                </a:lnTo>
                <a:lnTo>
                  <a:pt x="48530" y="143669"/>
                </a:lnTo>
                <a:lnTo>
                  <a:pt x="48957" y="148769"/>
                </a:lnTo>
                <a:lnTo>
                  <a:pt x="49384" y="143669"/>
                </a:lnTo>
                <a:close/>
                <a:moveTo>
                  <a:pt x="59631" y="143669"/>
                </a:moveTo>
                <a:lnTo>
                  <a:pt x="59631" y="158683"/>
                </a:lnTo>
                <a:lnTo>
                  <a:pt x="57900" y="158683"/>
                </a:lnTo>
                <a:lnTo>
                  <a:pt x="57900" y="152279"/>
                </a:lnTo>
                <a:lnTo>
                  <a:pt x="57378" y="158683"/>
                </a:lnTo>
                <a:lnTo>
                  <a:pt x="55480" y="158683"/>
                </a:lnTo>
                <a:lnTo>
                  <a:pt x="54958" y="152279"/>
                </a:lnTo>
                <a:lnTo>
                  <a:pt x="54958" y="158683"/>
                </a:lnTo>
                <a:lnTo>
                  <a:pt x="53227" y="158683"/>
                </a:lnTo>
                <a:lnTo>
                  <a:pt x="53227" y="143669"/>
                </a:lnTo>
                <a:lnTo>
                  <a:pt x="56002" y="143669"/>
                </a:lnTo>
                <a:lnTo>
                  <a:pt x="56429" y="148769"/>
                </a:lnTo>
                <a:lnTo>
                  <a:pt x="56856" y="143669"/>
                </a:lnTo>
                <a:close/>
                <a:moveTo>
                  <a:pt x="67103" y="143645"/>
                </a:moveTo>
                <a:lnTo>
                  <a:pt x="67103" y="158683"/>
                </a:lnTo>
                <a:lnTo>
                  <a:pt x="65371" y="158683"/>
                </a:lnTo>
                <a:lnTo>
                  <a:pt x="65371" y="152279"/>
                </a:lnTo>
                <a:lnTo>
                  <a:pt x="64849" y="158683"/>
                </a:lnTo>
                <a:lnTo>
                  <a:pt x="62952" y="158683"/>
                </a:lnTo>
                <a:lnTo>
                  <a:pt x="62406" y="152279"/>
                </a:lnTo>
                <a:lnTo>
                  <a:pt x="62406" y="158683"/>
                </a:lnTo>
                <a:lnTo>
                  <a:pt x="60675" y="158683"/>
                </a:lnTo>
                <a:lnTo>
                  <a:pt x="60675" y="143645"/>
                </a:lnTo>
                <a:lnTo>
                  <a:pt x="63474" y="143645"/>
                </a:lnTo>
                <a:lnTo>
                  <a:pt x="63901" y="148769"/>
                </a:lnTo>
                <a:lnTo>
                  <a:pt x="64328" y="143645"/>
                </a:lnTo>
                <a:close/>
                <a:moveTo>
                  <a:pt x="74574" y="143645"/>
                </a:moveTo>
                <a:lnTo>
                  <a:pt x="74574" y="158683"/>
                </a:lnTo>
                <a:lnTo>
                  <a:pt x="72843" y="158683"/>
                </a:lnTo>
                <a:lnTo>
                  <a:pt x="72843" y="152279"/>
                </a:lnTo>
                <a:lnTo>
                  <a:pt x="72321" y="158683"/>
                </a:lnTo>
                <a:lnTo>
                  <a:pt x="70423" y="158683"/>
                </a:lnTo>
                <a:lnTo>
                  <a:pt x="69878" y="152279"/>
                </a:lnTo>
                <a:lnTo>
                  <a:pt x="69878" y="158683"/>
                </a:lnTo>
                <a:lnTo>
                  <a:pt x="68146" y="158683"/>
                </a:lnTo>
                <a:lnTo>
                  <a:pt x="68146" y="143645"/>
                </a:lnTo>
                <a:lnTo>
                  <a:pt x="70945" y="143645"/>
                </a:lnTo>
                <a:lnTo>
                  <a:pt x="71372" y="148769"/>
                </a:lnTo>
                <a:lnTo>
                  <a:pt x="71776" y="143645"/>
                </a:lnTo>
                <a:close/>
                <a:moveTo>
                  <a:pt x="82046" y="143645"/>
                </a:moveTo>
                <a:lnTo>
                  <a:pt x="82046" y="158683"/>
                </a:lnTo>
                <a:lnTo>
                  <a:pt x="80315" y="158683"/>
                </a:lnTo>
                <a:lnTo>
                  <a:pt x="80315" y="152255"/>
                </a:lnTo>
                <a:lnTo>
                  <a:pt x="79793" y="158683"/>
                </a:lnTo>
                <a:lnTo>
                  <a:pt x="77895" y="158683"/>
                </a:lnTo>
                <a:lnTo>
                  <a:pt x="77373" y="152255"/>
                </a:lnTo>
                <a:lnTo>
                  <a:pt x="77373" y="158683"/>
                </a:lnTo>
                <a:lnTo>
                  <a:pt x="75642" y="158683"/>
                </a:lnTo>
                <a:lnTo>
                  <a:pt x="75618" y="143645"/>
                </a:lnTo>
                <a:lnTo>
                  <a:pt x="78417" y="143645"/>
                </a:lnTo>
                <a:lnTo>
                  <a:pt x="78844" y="148769"/>
                </a:lnTo>
                <a:lnTo>
                  <a:pt x="79271" y="143645"/>
                </a:lnTo>
                <a:close/>
                <a:moveTo>
                  <a:pt x="7329" y="143693"/>
                </a:moveTo>
                <a:lnTo>
                  <a:pt x="7329" y="158707"/>
                </a:lnTo>
                <a:lnTo>
                  <a:pt x="5598" y="158707"/>
                </a:lnTo>
                <a:lnTo>
                  <a:pt x="5598" y="152303"/>
                </a:lnTo>
                <a:lnTo>
                  <a:pt x="5076" y="158707"/>
                </a:lnTo>
                <a:lnTo>
                  <a:pt x="3178" y="158707"/>
                </a:lnTo>
                <a:lnTo>
                  <a:pt x="2657" y="152303"/>
                </a:lnTo>
                <a:lnTo>
                  <a:pt x="2657" y="158707"/>
                </a:lnTo>
                <a:lnTo>
                  <a:pt x="925" y="158707"/>
                </a:lnTo>
                <a:lnTo>
                  <a:pt x="925" y="143693"/>
                </a:lnTo>
                <a:lnTo>
                  <a:pt x="3700" y="143693"/>
                </a:lnTo>
                <a:lnTo>
                  <a:pt x="4127" y="148792"/>
                </a:lnTo>
                <a:lnTo>
                  <a:pt x="4554" y="143693"/>
                </a:lnTo>
                <a:close/>
                <a:moveTo>
                  <a:pt x="14825" y="143669"/>
                </a:moveTo>
                <a:lnTo>
                  <a:pt x="14825" y="158707"/>
                </a:lnTo>
                <a:lnTo>
                  <a:pt x="13093" y="158707"/>
                </a:lnTo>
                <a:lnTo>
                  <a:pt x="13093" y="152303"/>
                </a:lnTo>
                <a:lnTo>
                  <a:pt x="12548" y="158707"/>
                </a:lnTo>
                <a:lnTo>
                  <a:pt x="10650" y="158707"/>
                </a:lnTo>
                <a:lnTo>
                  <a:pt x="10128" y="152303"/>
                </a:lnTo>
                <a:lnTo>
                  <a:pt x="10128" y="158707"/>
                </a:lnTo>
                <a:lnTo>
                  <a:pt x="8397" y="158707"/>
                </a:lnTo>
                <a:lnTo>
                  <a:pt x="8397" y="143669"/>
                </a:lnTo>
                <a:lnTo>
                  <a:pt x="11172" y="143669"/>
                </a:lnTo>
                <a:lnTo>
                  <a:pt x="11599" y="148792"/>
                </a:lnTo>
                <a:lnTo>
                  <a:pt x="12026" y="143669"/>
                </a:lnTo>
                <a:close/>
                <a:moveTo>
                  <a:pt x="22296" y="143669"/>
                </a:moveTo>
                <a:lnTo>
                  <a:pt x="22296" y="158707"/>
                </a:lnTo>
                <a:lnTo>
                  <a:pt x="20541" y="158707"/>
                </a:lnTo>
                <a:lnTo>
                  <a:pt x="20541" y="152279"/>
                </a:lnTo>
                <a:lnTo>
                  <a:pt x="20019" y="158707"/>
                </a:lnTo>
                <a:lnTo>
                  <a:pt x="18122" y="158707"/>
                </a:lnTo>
                <a:lnTo>
                  <a:pt x="17600" y="152279"/>
                </a:lnTo>
                <a:lnTo>
                  <a:pt x="17600" y="158707"/>
                </a:lnTo>
                <a:lnTo>
                  <a:pt x="15868" y="158707"/>
                </a:lnTo>
                <a:lnTo>
                  <a:pt x="15868" y="143669"/>
                </a:lnTo>
                <a:lnTo>
                  <a:pt x="18644" y="143669"/>
                </a:lnTo>
                <a:lnTo>
                  <a:pt x="19071" y="148792"/>
                </a:lnTo>
                <a:lnTo>
                  <a:pt x="19498" y="143669"/>
                </a:lnTo>
                <a:close/>
                <a:moveTo>
                  <a:pt x="0" y="0"/>
                </a:moveTo>
                <a:lnTo>
                  <a:pt x="0" y="159751"/>
                </a:lnTo>
                <a:lnTo>
                  <a:pt x="284659" y="159751"/>
                </a:lnTo>
                <a:lnTo>
                  <a:pt x="284659" y="0"/>
                </a:ln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1" name="Google Shape;881;p18"/>
          <p:cNvGrpSpPr/>
          <p:nvPr/>
        </p:nvGrpSpPr>
        <p:grpSpPr>
          <a:xfrm>
            <a:off x="3592357" y="4800852"/>
            <a:ext cx="1531040" cy="443813"/>
            <a:chOff x="923875" y="2009975"/>
            <a:chExt cx="5750025" cy="1666800"/>
          </a:xfrm>
        </p:grpSpPr>
        <p:sp>
          <p:nvSpPr>
            <p:cNvPr id="882" name="Google Shape;882;p18"/>
            <p:cNvSpPr/>
            <p:nvPr/>
          </p:nvSpPr>
          <p:spPr>
            <a:xfrm>
              <a:off x="2684050" y="2823925"/>
              <a:ext cx="522400" cy="695825"/>
            </a:xfrm>
            <a:custGeom>
              <a:avLst/>
              <a:gdLst/>
              <a:ahLst/>
              <a:cxnLst/>
              <a:rect l="l" t="t" r="r" b="b"/>
              <a:pathLst>
                <a:path w="20896" h="27833" extrusionOk="0">
                  <a:moveTo>
                    <a:pt x="0" y="0"/>
                  </a:moveTo>
                  <a:lnTo>
                    <a:pt x="0" y="16264"/>
                  </a:lnTo>
                  <a:cubicBezTo>
                    <a:pt x="0" y="23941"/>
                    <a:pt x="3448" y="27833"/>
                    <a:pt x="10258" y="27833"/>
                  </a:cubicBezTo>
                  <a:cubicBezTo>
                    <a:pt x="17322" y="27833"/>
                    <a:pt x="20896" y="23941"/>
                    <a:pt x="20896" y="16264"/>
                  </a:cubicBezTo>
                  <a:lnTo>
                    <a:pt x="20896" y="0"/>
                  </a:lnTo>
                  <a:lnTo>
                    <a:pt x="18908" y="0"/>
                  </a:lnTo>
                  <a:lnTo>
                    <a:pt x="18908" y="16264"/>
                  </a:lnTo>
                  <a:cubicBezTo>
                    <a:pt x="18908" y="22947"/>
                    <a:pt x="16158" y="26077"/>
                    <a:pt x="10258" y="26077"/>
                  </a:cubicBezTo>
                  <a:cubicBezTo>
                    <a:pt x="3426" y="26077"/>
                    <a:pt x="1988" y="20748"/>
                    <a:pt x="1988" y="16264"/>
                  </a:cubicBezTo>
                  <a:lnTo>
                    <a:pt x="1988"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8"/>
            <p:cNvSpPr/>
            <p:nvPr/>
          </p:nvSpPr>
          <p:spPr>
            <a:xfrm>
              <a:off x="3313775" y="3000500"/>
              <a:ext cx="391275" cy="503400"/>
            </a:xfrm>
            <a:custGeom>
              <a:avLst/>
              <a:gdLst/>
              <a:ahLst/>
              <a:cxnLst/>
              <a:rect l="l" t="t" r="r" b="b"/>
              <a:pathLst>
                <a:path w="15651" h="20136" extrusionOk="0">
                  <a:moveTo>
                    <a:pt x="8587" y="1"/>
                  </a:moveTo>
                  <a:cubicBezTo>
                    <a:pt x="5541" y="1"/>
                    <a:pt x="2877" y="1651"/>
                    <a:pt x="1756" y="4125"/>
                  </a:cubicBezTo>
                  <a:lnTo>
                    <a:pt x="1756" y="445"/>
                  </a:lnTo>
                  <a:lnTo>
                    <a:pt x="0" y="445"/>
                  </a:lnTo>
                  <a:lnTo>
                    <a:pt x="0" y="20135"/>
                  </a:lnTo>
                  <a:lnTo>
                    <a:pt x="1756" y="20135"/>
                  </a:lnTo>
                  <a:lnTo>
                    <a:pt x="1756" y="9497"/>
                  </a:lnTo>
                  <a:cubicBezTo>
                    <a:pt x="1756" y="4696"/>
                    <a:pt x="4420" y="1587"/>
                    <a:pt x="8545" y="1587"/>
                  </a:cubicBezTo>
                  <a:cubicBezTo>
                    <a:pt x="13874" y="1587"/>
                    <a:pt x="13874" y="6219"/>
                    <a:pt x="13874" y="7742"/>
                  </a:cubicBezTo>
                  <a:lnTo>
                    <a:pt x="13874" y="20135"/>
                  </a:lnTo>
                  <a:lnTo>
                    <a:pt x="15651" y="20135"/>
                  </a:lnTo>
                  <a:lnTo>
                    <a:pt x="15651" y="7995"/>
                  </a:lnTo>
                  <a:cubicBezTo>
                    <a:pt x="15651" y="5817"/>
                    <a:pt x="15651" y="1"/>
                    <a:pt x="858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8"/>
            <p:cNvSpPr/>
            <p:nvPr/>
          </p:nvSpPr>
          <p:spPr>
            <a:xfrm>
              <a:off x="3813950" y="3011625"/>
              <a:ext cx="44450" cy="492275"/>
            </a:xfrm>
            <a:custGeom>
              <a:avLst/>
              <a:gdLst/>
              <a:ahLst/>
              <a:cxnLst/>
              <a:rect l="l" t="t" r="r" b="b"/>
              <a:pathLst>
                <a:path w="1778" h="19691" extrusionOk="0">
                  <a:moveTo>
                    <a:pt x="1" y="0"/>
                  </a:moveTo>
                  <a:lnTo>
                    <a:pt x="1" y="19690"/>
                  </a:lnTo>
                  <a:lnTo>
                    <a:pt x="1777" y="19690"/>
                  </a:lnTo>
                  <a:lnTo>
                    <a:pt x="1777"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8"/>
            <p:cNvSpPr/>
            <p:nvPr/>
          </p:nvSpPr>
          <p:spPr>
            <a:xfrm>
              <a:off x="3813950" y="2861450"/>
              <a:ext cx="44450" cy="66125"/>
            </a:xfrm>
            <a:custGeom>
              <a:avLst/>
              <a:gdLst/>
              <a:ahLst/>
              <a:cxnLst/>
              <a:rect l="l" t="t" r="r" b="b"/>
              <a:pathLst>
                <a:path w="1778" h="2645" extrusionOk="0">
                  <a:moveTo>
                    <a:pt x="1" y="1"/>
                  </a:moveTo>
                  <a:lnTo>
                    <a:pt x="1" y="2644"/>
                  </a:lnTo>
                  <a:lnTo>
                    <a:pt x="1777" y="2644"/>
                  </a:lnTo>
                  <a:lnTo>
                    <a:pt x="1777"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8"/>
            <p:cNvSpPr/>
            <p:nvPr/>
          </p:nvSpPr>
          <p:spPr>
            <a:xfrm>
              <a:off x="3910700" y="3011625"/>
              <a:ext cx="434125" cy="492275"/>
            </a:xfrm>
            <a:custGeom>
              <a:avLst/>
              <a:gdLst/>
              <a:ahLst/>
              <a:cxnLst/>
              <a:rect l="l" t="t" r="r" b="b"/>
              <a:pathLst>
                <a:path w="17365" h="19691" extrusionOk="0">
                  <a:moveTo>
                    <a:pt x="1" y="0"/>
                  </a:moveTo>
                  <a:lnTo>
                    <a:pt x="7932" y="19690"/>
                  </a:lnTo>
                  <a:lnTo>
                    <a:pt x="9941" y="19690"/>
                  </a:lnTo>
                  <a:lnTo>
                    <a:pt x="17365" y="0"/>
                  </a:lnTo>
                  <a:lnTo>
                    <a:pt x="15419" y="0"/>
                  </a:lnTo>
                  <a:cubicBezTo>
                    <a:pt x="15419" y="0"/>
                    <a:pt x="9180" y="16898"/>
                    <a:pt x="8947" y="17491"/>
                  </a:cubicBezTo>
                  <a:cubicBezTo>
                    <a:pt x="8715" y="16898"/>
                    <a:pt x="2031" y="0"/>
                    <a:pt x="203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8"/>
            <p:cNvSpPr/>
            <p:nvPr/>
          </p:nvSpPr>
          <p:spPr>
            <a:xfrm>
              <a:off x="4365950" y="3000500"/>
              <a:ext cx="436225" cy="514500"/>
            </a:xfrm>
            <a:custGeom>
              <a:avLst/>
              <a:gdLst/>
              <a:ahLst/>
              <a:cxnLst/>
              <a:rect l="l" t="t" r="r" b="b"/>
              <a:pathLst>
                <a:path w="17449" h="20580" extrusionOk="0">
                  <a:moveTo>
                    <a:pt x="8757" y="1587"/>
                  </a:moveTo>
                  <a:cubicBezTo>
                    <a:pt x="13134" y="1587"/>
                    <a:pt x="15524" y="5331"/>
                    <a:pt x="15651" y="9074"/>
                  </a:cubicBezTo>
                  <a:lnTo>
                    <a:pt x="1841" y="9074"/>
                  </a:lnTo>
                  <a:cubicBezTo>
                    <a:pt x="2200" y="5331"/>
                    <a:pt x="4675" y="1587"/>
                    <a:pt x="8757" y="1587"/>
                  </a:cubicBezTo>
                  <a:close/>
                  <a:moveTo>
                    <a:pt x="8757" y="1"/>
                  </a:moveTo>
                  <a:cubicBezTo>
                    <a:pt x="6472" y="1"/>
                    <a:pt x="4484" y="805"/>
                    <a:pt x="2983" y="2327"/>
                  </a:cubicBezTo>
                  <a:cubicBezTo>
                    <a:pt x="1079" y="4252"/>
                    <a:pt x="1" y="7297"/>
                    <a:pt x="64" y="10639"/>
                  </a:cubicBezTo>
                  <a:cubicBezTo>
                    <a:pt x="22" y="13727"/>
                    <a:pt x="974" y="16413"/>
                    <a:pt x="2750" y="18232"/>
                  </a:cubicBezTo>
                  <a:cubicBezTo>
                    <a:pt x="4273" y="19776"/>
                    <a:pt x="6345" y="20579"/>
                    <a:pt x="8757" y="20579"/>
                  </a:cubicBezTo>
                  <a:cubicBezTo>
                    <a:pt x="13494" y="20579"/>
                    <a:pt x="16518" y="18041"/>
                    <a:pt x="17280" y="13452"/>
                  </a:cubicBezTo>
                  <a:lnTo>
                    <a:pt x="17322" y="13240"/>
                  </a:lnTo>
                  <a:lnTo>
                    <a:pt x="15545" y="13240"/>
                  </a:lnTo>
                  <a:lnTo>
                    <a:pt x="15524" y="13388"/>
                  </a:lnTo>
                  <a:cubicBezTo>
                    <a:pt x="14869" y="16899"/>
                    <a:pt x="12331" y="19014"/>
                    <a:pt x="8757" y="19014"/>
                  </a:cubicBezTo>
                  <a:cubicBezTo>
                    <a:pt x="6895" y="19014"/>
                    <a:pt x="5351" y="18380"/>
                    <a:pt x="4125" y="17153"/>
                  </a:cubicBezTo>
                  <a:cubicBezTo>
                    <a:pt x="2665" y="15651"/>
                    <a:pt x="1819" y="13304"/>
                    <a:pt x="1819" y="10703"/>
                  </a:cubicBezTo>
                  <a:cubicBezTo>
                    <a:pt x="1819" y="10681"/>
                    <a:pt x="1819" y="10660"/>
                    <a:pt x="1819" y="10660"/>
                  </a:cubicBezTo>
                  <a:lnTo>
                    <a:pt x="17428" y="10660"/>
                  </a:lnTo>
                  <a:lnTo>
                    <a:pt x="17449" y="10491"/>
                  </a:lnTo>
                  <a:cubicBezTo>
                    <a:pt x="17449" y="10237"/>
                    <a:pt x="17449" y="10005"/>
                    <a:pt x="17449" y="9751"/>
                  </a:cubicBezTo>
                  <a:cubicBezTo>
                    <a:pt x="17449" y="6748"/>
                    <a:pt x="16561" y="4146"/>
                    <a:pt x="14911" y="2412"/>
                  </a:cubicBezTo>
                  <a:cubicBezTo>
                    <a:pt x="13367" y="826"/>
                    <a:pt x="11316" y="1"/>
                    <a:pt x="875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8"/>
            <p:cNvSpPr/>
            <p:nvPr/>
          </p:nvSpPr>
          <p:spPr>
            <a:xfrm>
              <a:off x="4880950" y="3008800"/>
              <a:ext cx="232650" cy="495100"/>
            </a:xfrm>
            <a:custGeom>
              <a:avLst/>
              <a:gdLst/>
              <a:ahLst/>
              <a:cxnLst/>
              <a:rect l="l" t="t" r="r" b="b"/>
              <a:pathLst>
                <a:path w="9306" h="19804" extrusionOk="0">
                  <a:moveTo>
                    <a:pt x="8803" y="1"/>
                  </a:moveTo>
                  <a:cubicBezTo>
                    <a:pt x="5690" y="1"/>
                    <a:pt x="2777" y="1698"/>
                    <a:pt x="1777" y="4026"/>
                  </a:cubicBezTo>
                  <a:lnTo>
                    <a:pt x="1777" y="113"/>
                  </a:lnTo>
                  <a:lnTo>
                    <a:pt x="0" y="113"/>
                  </a:lnTo>
                  <a:lnTo>
                    <a:pt x="0" y="19803"/>
                  </a:lnTo>
                  <a:lnTo>
                    <a:pt x="1777" y="19803"/>
                  </a:lnTo>
                  <a:lnTo>
                    <a:pt x="1777" y="9059"/>
                  </a:lnTo>
                  <a:cubicBezTo>
                    <a:pt x="1925" y="6119"/>
                    <a:pt x="2559" y="4999"/>
                    <a:pt x="3913" y="3603"/>
                  </a:cubicBezTo>
                  <a:cubicBezTo>
                    <a:pt x="5554" y="1995"/>
                    <a:pt x="7421" y="1727"/>
                    <a:pt x="8474" y="1727"/>
                  </a:cubicBezTo>
                  <a:cubicBezTo>
                    <a:pt x="8750" y="1727"/>
                    <a:pt x="8970" y="1745"/>
                    <a:pt x="9116" y="1763"/>
                  </a:cubicBezTo>
                  <a:lnTo>
                    <a:pt x="9306" y="1805"/>
                  </a:lnTo>
                  <a:lnTo>
                    <a:pt x="9306" y="28"/>
                  </a:lnTo>
                  <a:lnTo>
                    <a:pt x="9137" y="7"/>
                  </a:lnTo>
                  <a:cubicBezTo>
                    <a:pt x="9025" y="3"/>
                    <a:pt x="8914" y="1"/>
                    <a:pt x="880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8"/>
            <p:cNvSpPr/>
            <p:nvPr/>
          </p:nvSpPr>
          <p:spPr>
            <a:xfrm>
              <a:off x="5127325" y="3000500"/>
              <a:ext cx="393400" cy="514500"/>
            </a:xfrm>
            <a:custGeom>
              <a:avLst/>
              <a:gdLst/>
              <a:ahLst/>
              <a:cxnLst/>
              <a:rect l="l" t="t" r="r" b="b"/>
              <a:pathLst>
                <a:path w="15736" h="20580" extrusionOk="0">
                  <a:moveTo>
                    <a:pt x="7847" y="1"/>
                  </a:moveTo>
                  <a:cubicBezTo>
                    <a:pt x="6176" y="1"/>
                    <a:pt x="678" y="382"/>
                    <a:pt x="678" y="5140"/>
                  </a:cubicBezTo>
                  <a:cubicBezTo>
                    <a:pt x="678" y="9434"/>
                    <a:pt x="4611" y="10216"/>
                    <a:pt x="7488" y="10787"/>
                  </a:cubicBezTo>
                  <a:lnTo>
                    <a:pt x="7995" y="10893"/>
                  </a:lnTo>
                  <a:cubicBezTo>
                    <a:pt x="11062" y="11527"/>
                    <a:pt x="13959" y="12098"/>
                    <a:pt x="13959" y="15080"/>
                  </a:cubicBezTo>
                  <a:cubicBezTo>
                    <a:pt x="13959" y="18634"/>
                    <a:pt x="9793" y="19014"/>
                    <a:pt x="7995" y="19014"/>
                  </a:cubicBezTo>
                  <a:cubicBezTo>
                    <a:pt x="4421" y="19014"/>
                    <a:pt x="1989" y="16857"/>
                    <a:pt x="1777" y="13515"/>
                  </a:cubicBezTo>
                  <a:lnTo>
                    <a:pt x="1756" y="13367"/>
                  </a:lnTo>
                  <a:lnTo>
                    <a:pt x="1" y="13367"/>
                  </a:lnTo>
                  <a:lnTo>
                    <a:pt x="1" y="13537"/>
                  </a:lnTo>
                  <a:cubicBezTo>
                    <a:pt x="128" y="17893"/>
                    <a:pt x="3173" y="20579"/>
                    <a:pt x="7995" y="20579"/>
                  </a:cubicBezTo>
                  <a:cubicBezTo>
                    <a:pt x="9814" y="20579"/>
                    <a:pt x="15736" y="20177"/>
                    <a:pt x="15736" y="15080"/>
                  </a:cubicBezTo>
                  <a:cubicBezTo>
                    <a:pt x="15736" y="10872"/>
                    <a:pt x="12564" y="9941"/>
                    <a:pt x="8757" y="9222"/>
                  </a:cubicBezTo>
                  <a:cubicBezTo>
                    <a:pt x="8757" y="9222"/>
                    <a:pt x="8143" y="9095"/>
                    <a:pt x="8143" y="9095"/>
                  </a:cubicBezTo>
                  <a:cubicBezTo>
                    <a:pt x="5225" y="8482"/>
                    <a:pt x="2454" y="7890"/>
                    <a:pt x="2454" y="5140"/>
                  </a:cubicBezTo>
                  <a:cubicBezTo>
                    <a:pt x="2454" y="2518"/>
                    <a:pt x="5246" y="1587"/>
                    <a:pt x="7847" y="1587"/>
                  </a:cubicBezTo>
                  <a:cubicBezTo>
                    <a:pt x="9899" y="1587"/>
                    <a:pt x="13367" y="2200"/>
                    <a:pt x="13410" y="6346"/>
                  </a:cubicBezTo>
                  <a:lnTo>
                    <a:pt x="13410" y="6515"/>
                  </a:lnTo>
                  <a:lnTo>
                    <a:pt x="15165" y="6515"/>
                  </a:lnTo>
                  <a:lnTo>
                    <a:pt x="15165" y="6346"/>
                  </a:lnTo>
                  <a:cubicBezTo>
                    <a:pt x="15165" y="2264"/>
                    <a:pt x="12564" y="1"/>
                    <a:pt x="784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8"/>
            <p:cNvSpPr/>
            <p:nvPr/>
          </p:nvSpPr>
          <p:spPr>
            <a:xfrm>
              <a:off x="5611125" y="3011625"/>
              <a:ext cx="43900" cy="492275"/>
            </a:xfrm>
            <a:custGeom>
              <a:avLst/>
              <a:gdLst/>
              <a:ahLst/>
              <a:cxnLst/>
              <a:rect l="l" t="t" r="r" b="b"/>
              <a:pathLst>
                <a:path w="1756" h="19691" extrusionOk="0">
                  <a:moveTo>
                    <a:pt x="1" y="0"/>
                  </a:moveTo>
                  <a:lnTo>
                    <a:pt x="1" y="19690"/>
                  </a:lnTo>
                  <a:lnTo>
                    <a:pt x="1756" y="19690"/>
                  </a:lnTo>
                  <a:lnTo>
                    <a:pt x="1756"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8"/>
            <p:cNvSpPr/>
            <p:nvPr/>
          </p:nvSpPr>
          <p:spPr>
            <a:xfrm>
              <a:off x="5711575" y="2861450"/>
              <a:ext cx="680525" cy="815325"/>
            </a:xfrm>
            <a:custGeom>
              <a:avLst/>
              <a:gdLst/>
              <a:ahLst/>
              <a:cxnLst/>
              <a:rect l="l" t="t" r="r" b="b"/>
              <a:pathLst>
                <a:path w="27221" h="32613" extrusionOk="0">
                  <a:moveTo>
                    <a:pt x="3575" y="1"/>
                  </a:moveTo>
                  <a:lnTo>
                    <a:pt x="3575" y="6007"/>
                  </a:lnTo>
                  <a:lnTo>
                    <a:pt x="1" y="6007"/>
                  </a:lnTo>
                  <a:lnTo>
                    <a:pt x="1" y="7593"/>
                  </a:lnTo>
                  <a:lnTo>
                    <a:pt x="3575" y="7593"/>
                  </a:lnTo>
                  <a:lnTo>
                    <a:pt x="3575" y="20939"/>
                  </a:lnTo>
                  <a:cubicBezTo>
                    <a:pt x="3575" y="21044"/>
                    <a:pt x="3575" y="21171"/>
                    <a:pt x="3575" y="21277"/>
                  </a:cubicBezTo>
                  <a:cubicBezTo>
                    <a:pt x="3575" y="22779"/>
                    <a:pt x="3956" y="23878"/>
                    <a:pt x="4717" y="24619"/>
                  </a:cubicBezTo>
                  <a:cubicBezTo>
                    <a:pt x="5634" y="25518"/>
                    <a:pt x="7022" y="25735"/>
                    <a:pt x="8336" y="25735"/>
                  </a:cubicBezTo>
                  <a:cubicBezTo>
                    <a:pt x="8689" y="25735"/>
                    <a:pt x="9038" y="25720"/>
                    <a:pt x="9370" y="25697"/>
                  </a:cubicBezTo>
                  <a:lnTo>
                    <a:pt x="9518" y="25676"/>
                  </a:lnTo>
                  <a:lnTo>
                    <a:pt x="9518" y="24111"/>
                  </a:lnTo>
                  <a:lnTo>
                    <a:pt x="9349" y="24111"/>
                  </a:lnTo>
                  <a:cubicBezTo>
                    <a:pt x="9132" y="24117"/>
                    <a:pt x="8924" y="24120"/>
                    <a:pt x="8727" y="24120"/>
                  </a:cubicBezTo>
                  <a:cubicBezTo>
                    <a:pt x="7481" y="24120"/>
                    <a:pt x="6618" y="23985"/>
                    <a:pt x="6071" y="23455"/>
                  </a:cubicBezTo>
                  <a:cubicBezTo>
                    <a:pt x="5584" y="22969"/>
                    <a:pt x="5352" y="22165"/>
                    <a:pt x="5352" y="20939"/>
                  </a:cubicBezTo>
                  <a:lnTo>
                    <a:pt x="5352" y="7593"/>
                  </a:lnTo>
                  <a:lnTo>
                    <a:pt x="10258" y="7593"/>
                  </a:lnTo>
                  <a:cubicBezTo>
                    <a:pt x="12183" y="12183"/>
                    <a:pt x="17724" y="25316"/>
                    <a:pt x="17766" y="25422"/>
                  </a:cubicBezTo>
                  <a:cubicBezTo>
                    <a:pt x="16878" y="27876"/>
                    <a:pt x="16371" y="29314"/>
                    <a:pt x="15821" y="29842"/>
                  </a:cubicBezTo>
                  <a:cubicBezTo>
                    <a:pt x="14911" y="30773"/>
                    <a:pt x="14002" y="31048"/>
                    <a:pt x="11908" y="31048"/>
                  </a:cubicBezTo>
                  <a:lnTo>
                    <a:pt x="11739" y="31048"/>
                  </a:lnTo>
                  <a:lnTo>
                    <a:pt x="11739" y="32613"/>
                  </a:lnTo>
                  <a:lnTo>
                    <a:pt x="11908" y="32613"/>
                  </a:lnTo>
                  <a:cubicBezTo>
                    <a:pt x="14065" y="32613"/>
                    <a:pt x="15461" y="32550"/>
                    <a:pt x="16540" y="31725"/>
                  </a:cubicBezTo>
                  <a:cubicBezTo>
                    <a:pt x="17365" y="31069"/>
                    <a:pt x="17999" y="29694"/>
                    <a:pt x="18845" y="27664"/>
                  </a:cubicBezTo>
                  <a:cubicBezTo>
                    <a:pt x="18845" y="27664"/>
                    <a:pt x="27220" y="6007"/>
                    <a:pt x="27220" y="6007"/>
                  </a:cubicBezTo>
                  <a:lnTo>
                    <a:pt x="25232" y="6007"/>
                  </a:lnTo>
                  <a:cubicBezTo>
                    <a:pt x="25232" y="6007"/>
                    <a:pt x="19014" y="22609"/>
                    <a:pt x="18718" y="23371"/>
                  </a:cubicBezTo>
                  <a:cubicBezTo>
                    <a:pt x="18422" y="22609"/>
                    <a:pt x="11654" y="6007"/>
                    <a:pt x="11654" y="6007"/>
                  </a:cubicBezTo>
                  <a:lnTo>
                    <a:pt x="5352" y="6007"/>
                  </a:lnTo>
                  <a:lnTo>
                    <a:pt x="5352"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8"/>
            <p:cNvSpPr/>
            <p:nvPr/>
          </p:nvSpPr>
          <p:spPr>
            <a:xfrm>
              <a:off x="5611125" y="2861450"/>
              <a:ext cx="43900" cy="66125"/>
            </a:xfrm>
            <a:custGeom>
              <a:avLst/>
              <a:gdLst/>
              <a:ahLst/>
              <a:cxnLst/>
              <a:rect l="l" t="t" r="r" b="b"/>
              <a:pathLst>
                <a:path w="1756" h="2645" extrusionOk="0">
                  <a:moveTo>
                    <a:pt x="1" y="1"/>
                  </a:moveTo>
                  <a:lnTo>
                    <a:pt x="1" y="2644"/>
                  </a:lnTo>
                  <a:lnTo>
                    <a:pt x="1756" y="2644"/>
                  </a:lnTo>
                  <a:lnTo>
                    <a:pt x="1756"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8"/>
            <p:cNvSpPr/>
            <p:nvPr/>
          </p:nvSpPr>
          <p:spPr>
            <a:xfrm>
              <a:off x="3441200" y="2009975"/>
              <a:ext cx="732850" cy="703600"/>
            </a:xfrm>
            <a:custGeom>
              <a:avLst/>
              <a:gdLst/>
              <a:ahLst/>
              <a:cxnLst/>
              <a:rect l="l" t="t" r="r" b="b"/>
              <a:pathLst>
                <a:path w="29314" h="28144" extrusionOk="0">
                  <a:moveTo>
                    <a:pt x="14678" y="1701"/>
                  </a:moveTo>
                  <a:cubicBezTo>
                    <a:pt x="20706" y="1701"/>
                    <a:pt x="24745" y="6650"/>
                    <a:pt x="24661" y="14433"/>
                  </a:cubicBezTo>
                  <a:cubicBezTo>
                    <a:pt x="24661" y="21687"/>
                    <a:pt x="20706" y="26277"/>
                    <a:pt x="14741" y="26277"/>
                  </a:cubicBezTo>
                  <a:cubicBezTo>
                    <a:pt x="9792" y="26277"/>
                    <a:pt x="4547" y="22279"/>
                    <a:pt x="4547" y="13460"/>
                  </a:cubicBezTo>
                  <a:cubicBezTo>
                    <a:pt x="4547" y="6100"/>
                    <a:pt x="8714" y="1701"/>
                    <a:pt x="14678" y="1701"/>
                  </a:cubicBezTo>
                  <a:close/>
                  <a:moveTo>
                    <a:pt x="14636" y="1"/>
                  </a:moveTo>
                  <a:cubicBezTo>
                    <a:pt x="5446" y="1"/>
                    <a:pt x="398" y="7263"/>
                    <a:pt x="191" y="13672"/>
                  </a:cubicBezTo>
                  <a:cubicBezTo>
                    <a:pt x="0" y="21962"/>
                    <a:pt x="6557" y="27969"/>
                    <a:pt x="14382" y="28138"/>
                  </a:cubicBezTo>
                  <a:cubicBezTo>
                    <a:pt x="14510" y="28141"/>
                    <a:pt x="14638" y="28143"/>
                    <a:pt x="14767" y="28143"/>
                  </a:cubicBezTo>
                  <a:cubicBezTo>
                    <a:pt x="21401" y="28143"/>
                    <a:pt x="28915" y="23331"/>
                    <a:pt x="29102" y="14306"/>
                  </a:cubicBezTo>
                  <a:cubicBezTo>
                    <a:pt x="29313" y="5127"/>
                    <a:pt x="21848" y="136"/>
                    <a:pt x="15186" y="9"/>
                  </a:cubicBezTo>
                  <a:cubicBezTo>
                    <a:pt x="15001" y="3"/>
                    <a:pt x="14817" y="1"/>
                    <a:pt x="14636"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8"/>
            <p:cNvSpPr/>
            <p:nvPr/>
          </p:nvSpPr>
          <p:spPr>
            <a:xfrm>
              <a:off x="6030950" y="2019175"/>
              <a:ext cx="642950" cy="684750"/>
            </a:xfrm>
            <a:custGeom>
              <a:avLst/>
              <a:gdLst/>
              <a:ahLst/>
              <a:cxnLst/>
              <a:rect l="l" t="t" r="r" b="b"/>
              <a:pathLst>
                <a:path w="25718" h="27390" extrusionOk="0">
                  <a:moveTo>
                    <a:pt x="0" y="1"/>
                  </a:moveTo>
                  <a:lnTo>
                    <a:pt x="0" y="381"/>
                  </a:lnTo>
                  <a:cubicBezTo>
                    <a:pt x="1565" y="487"/>
                    <a:pt x="1988" y="783"/>
                    <a:pt x="1988" y="2983"/>
                  </a:cubicBezTo>
                  <a:lnTo>
                    <a:pt x="1988" y="24407"/>
                  </a:lnTo>
                  <a:cubicBezTo>
                    <a:pt x="1988" y="26607"/>
                    <a:pt x="1565" y="26903"/>
                    <a:pt x="0" y="27008"/>
                  </a:cubicBezTo>
                  <a:lnTo>
                    <a:pt x="0" y="27389"/>
                  </a:lnTo>
                  <a:lnTo>
                    <a:pt x="7825" y="27389"/>
                  </a:lnTo>
                  <a:lnTo>
                    <a:pt x="7825" y="27008"/>
                  </a:lnTo>
                  <a:cubicBezTo>
                    <a:pt x="6282" y="26903"/>
                    <a:pt x="5859" y="26607"/>
                    <a:pt x="5859" y="24407"/>
                  </a:cubicBezTo>
                  <a:lnTo>
                    <a:pt x="5859" y="14171"/>
                  </a:lnTo>
                  <a:lnTo>
                    <a:pt x="19881" y="14171"/>
                  </a:lnTo>
                  <a:lnTo>
                    <a:pt x="19881" y="24407"/>
                  </a:lnTo>
                  <a:cubicBezTo>
                    <a:pt x="19881" y="26607"/>
                    <a:pt x="19458" y="26903"/>
                    <a:pt x="17893" y="27008"/>
                  </a:cubicBezTo>
                  <a:lnTo>
                    <a:pt x="17893" y="27389"/>
                  </a:lnTo>
                  <a:lnTo>
                    <a:pt x="25718" y="27389"/>
                  </a:lnTo>
                  <a:lnTo>
                    <a:pt x="25718" y="27008"/>
                  </a:lnTo>
                  <a:cubicBezTo>
                    <a:pt x="24174" y="26903"/>
                    <a:pt x="23751" y="26607"/>
                    <a:pt x="23751" y="24407"/>
                  </a:cubicBezTo>
                  <a:lnTo>
                    <a:pt x="23751" y="2983"/>
                  </a:lnTo>
                  <a:cubicBezTo>
                    <a:pt x="23751" y="783"/>
                    <a:pt x="24174" y="487"/>
                    <a:pt x="25718" y="381"/>
                  </a:cubicBezTo>
                  <a:lnTo>
                    <a:pt x="25718" y="1"/>
                  </a:lnTo>
                  <a:lnTo>
                    <a:pt x="17893" y="1"/>
                  </a:lnTo>
                  <a:lnTo>
                    <a:pt x="17893" y="381"/>
                  </a:lnTo>
                  <a:cubicBezTo>
                    <a:pt x="19458" y="487"/>
                    <a:pt x="19881" y="783"/>
                    <a:pt x="19881" y="2983"/>
                  </a:cubicBezTo>
                  <a:lnTo>
                    <a:pt x="19881" y="12521"/>
                  </a:lnTo>
                  <a:lnTo>
                    <a:pt x="5859" y="12521"/>
                  </a:lnTo>
                  <a:lnTo>
                    <a:pt x="5859" y="2983"/>
                  </a:lnTo>
                  <a:cubicBezTo>
                    <a:pt x="5859" y="783"/>
                    <a:pt x="6282" y="487"/>
                    <a:pt x="7825" y="381"/>
                  </a:cubicBezTo>
                  <a:lnTo>
                    <a:pt x="7825"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8"/>
            <p:cNvSpPr/>
            <p:nvPr/>
          </p:nvSpPr>
          <p:spPr>
            <a:xfrm>
              <a:off x="4219500" y="2019175"/>
              <a:ext cx="626050" cy="684750"/>
            </a:xfrm>
            <a:custGeom>
              <a:avLst/>
              <a:gdLst/>
              <a:ahLst/>
              <a:cxnLst/>
              <a:rect l="l" t="t" r="r" b="b"/>
              <a:pathLst>
                <a:path w="25042" h="27390" extrusionOk="0">
                  <a:moveTo>
                    <a:pt x="43" y="1"/>
                  </a:moveTo>
                  <a:lnTo>
                    <a:pt x="43" y="381"/>
                  </a:lnTo>
                  <a:cubicBezTo>
                    <a:pt x="1544" y="466"/>
                    <a:pt x="1967" y="635"/>
                    <a:pt x="1967" y="2200"/>
                  </a:cubicBezTo>
                  <a:lnTo>
                    <a:pt x="1967" y="24407"/>
                  </a:lnTo>
                  <a:cubicBezTo>
                    <a:pt x="1967" y="26607"/>
                    <a:pt x="1544" y="26903"/>
                    <a:pt x="0" y="27008"/>
                  </a:cubicBezTo>
                  <a:lnTo>
                    <a:pt x="0" y="27389"/>
                  </a:lnTo>
                  <a:lnTo>
                    <a:pt x="5901" y="27389"/>
                  </a:lnTo>
                  <a:lnTo>
                    <a:pt x="5901" y="27008"/>
                  </a:lnTo>
                  <a:cubicBezTo>
                    <a:pt x="4357" y="26903"/>
                    <a:pt x="3913" y="26607"/>
                    <a:pt x="3913" y="24407"/>
                  </a:cubicBezTo>
                  <a:lnTo>
                    <a:pt x="3913" y="4463"/>
                  </a:lnTo>
                  <a:cubicBezTo>
                    <a:pt x="3913" y="4823"/>
                    <a:pt x="19183" y="23392"/>
                    <a:pt x="22482" y="27389"/>
                  </a:cubicBezTo>
                  <a:lnTo>
                    <a:pt x="23095" y="27389"/>
                  </a:lnTo>
                  <a:lnTo>
                    <a:pt x="23095" y="2200"/>
                  </a:lnTo>
                  <a:cubicBezTo>
                    <a:pt x="23095" y="635"/>
                    <a:pt x="23540" y="466"/>
                    <a:pt x="25041" y="381"/>
                  </a:cubicBezTo>
                  <a:lnTo>
                    <a:pt x="25041" y="1"/>
                  </a:lnTo>
                  <a:lnTo>
                    <a:pt x="19246" y="1"/>
                  </a:lnTo>
                  <a:lnTo>
                    <a:pt x="19246" y="381"/>
                  </a:lnTo>
                  <a:cubicBezTo>
                    <a:pt x="20748" y="466"/>
                    <a:pt x="21171" y="635"/>
                    <a:pt x="21171" y="2200"/>
                  </a:cubicBezTo>
                  <a:lnTo>
                    <a:pt x="21171" y="19627"/>
                  </a:lnTo>
                  <a:lnTo>
                    <a:pt x="5245"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8"/>
            <p:cNvSpPr/>
            <p:nvPr/>
          </p:nvSpPr>
          <p:spPr>
            <a:xfrm>
              <a:off x="4854500" y="2019175"/>
              <a:ext cx="640325" cy="684750"/>
            </a:xfrm>
            <a:custGeom>
              <a:avLst/>
              <a:gdLst/>
              <a:ahLst/>
              <a:cxnLst/>
              <a:rect l="l" t="t" r="r" b="b"/>
              <a:pathLst>
                <a:path w="25613" h="27390" extrusionOk="0">
                  <a:moveTo>
                    <a:pt x="11718" y="6240"/>
                  </a:moveTo>
                  <a:cubicBezTo>
                    <a:pt x="11718" y="6240"/>
                    <a:pt x="14192" y="12436"/>
                    <a:pt x="16286" y="17512"/>
                  </a:cubicBezTo>
                  <a:lnTo>
                    <a:pt x="7213" y="17512"/>
                  </a:lnTo>
                  <a:cubicBezTo>
                    <a:pt x="8989" y="13177"/>
                    <a:pt x="11718" y="6240"/>
                    <a:pt x="11718" y="6240"/>
                  </a:cubicBezTo>
                  <a:close/>
                  <a:moveTo>
                    <a:pt x="12542" y="1"/>
                  </a:moveTo>
                  <a:cubicBezTo>
                    <a:pt x="11146" y="3279"/>
                    <a:pt x="4738" y="18464"/>
                    <a:pt x="2517" y="23709"/>
                  </a:cubicBezTo>
                  <a:cubicBezTo>
                    <a:pt x="2116" y="24597"/>
                    <a:pt x="1502" y="26057"/>
                    <a:pt x="1037" y="26564"/>
                  </a:cubicBezTo>
                  <a:cubicBezTo>
                    <a:pt x="677" y="26945"/>
                    <a:pt x="318" y="26987"/>
                    <a:pt x="1" y="27008"/>
                  </a:cubicBezTo>
                  <a:lnTo>
                    <a:pt x="1" y="27389"/>
                  </a:lnTo>
                  <a:lnTo>
                    <a:pt x="5203" y="27389"/>
                  </a:lnTo>
                  <a:lnTo>
                    <a:pt x="5203" y="27008"/>
                  </a:lnTo>
                  <a:cubicBezTo>
                    <a:pt x="4802" y="27008"/>
                    <a:pt x="3913" y="27008"/>
                    <a:pt x="3850" y="26226"/>
                  </a:cubicBezTo>
                  <a:cubicBezTo>
                    <a:pt x="3829" y="25993"/>
                    <a:pt x="3892" y="25718"/>
                    <a:pt x="3998" y="25422"/>
                  </a:cubicBezTo>
                  <a:cubicBezTo>
                    <a:pt x="4146" y="24936"/>
                    <a:pt x="5203" y="22271"/>
                    <a:pt x="6536" y="19247"/>
                  </a:cubicBezTo>
                  <a:lnTo>
                    <a:pt x="16963" y="19247"/>
                  </a:lnTo>
                  <a:cubicBezTo>
                    <a:pt x="17999" y="21806"/>
                    <a:pt x="18929" y="23984"/>
                    <a:pt x="19374" y="24957"/>
                  </a:cubicBezTo>
                  <a:cubicBezTo>
                    <a:pt x="19479" y="25232"/>
                    <a:pt x="19754" y="25909"/>
                    <a:pt x="19754" y="26226"/>
                  </a:cubicBezTo>
                  <a:cubicBezTo>
                    <a:pt x="19754" y="26987"/>
                    <a:pt x="19078" y="27008"/>
                    <a:pt x="18337" y="27008"/>
                  </a:cubicBezTo>
                  <a:lnTo>
                    <a:pt x="18337" y="27389"/>
                  </a:lnTo>
                  <a:lnTo>
                    <a:pt x="25613" y="27389"/>
                  </a:lnTo>
                  <a:lnTo>
                    <a:pt x="25613" y="27008"/>
                  </a:lnTo>
                  <a:cubicBezTo>
                    <a:pt x="24724" y="26945"/>
                    <a:pt x="24428" y="26733"/>
                    <a:pt x="23773" y="25253"/>
                  </a:cubicBezTo>
                  <a:lnTo>
                    <a:pt x="13092"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8"/>
            <p:cNvSpPr/>
            <p:nvPr/>
          </p:nvSpPr>
          <p:spPr>
            <a:xfrm>
              <a:off x="2647550" y="2019175"/>
              <a:ext cx="747675" cy="684750"/>
            </a:xfrm>
            <a:custGeom>
              <a:avLst/>
              <a:gdLst/>
              <a:ahLst/>
              <a:cxnLst/>
              <a:rect l="l" t="t" r="r" b="b"/>
              <a:pathLst>
                <a:path w="29907" h="27390" extrusionOk="0">
                  <a:moveTo>
                    <a:pt x="43" y="1"/>
                  </a:moveTo>
                  <a:lnTo>
                    <a:pt x="43" y="381"/>
                  </a:lnTo>
                  <a:cubicBezTo>
                    <a:pt x="889" y="424"/>
                    <a:pt x="1397" y="508"/>
                    <a:pt x="1672" y="847"/>
                  </a:cubicBezTo>
                  <a:cubicBezTo>
                    <a:pt x="1756" y="974"/>
                    <a:pt x="1841" y="1100"/>
                    <a:pt x="1883" y="1248"/>
                  </a:cubicBezTo>
                  <a:cubicBezTo>
                    <a:pt x="1926" y="1396"/>
                    <a:pt x="1947" y="1545"/>
                    <a:pt x="1968" y="1693"/>
                  </a:cubicBezTo>
                  <a:cubicBezTo>
                    <a:pt x="1968" y="1841"/>
                    <a:pt x="1989" y="2010"/>
                    <a:pt x="1989" y="2200"/>
                  </a:cubicBezTo>
                  <a:lnTo>
                    <a:pt x="1989" y="24407"/>
                  </a:lnTo>
                  <a:cubicBezTo>
                    <a:pt x="1989" y="26607"/>
                    <a:pt x="1566" y="26903"/>
                    <a:pt x="1" y="27008"/>
                  </a:cubicBezTo>
                  <a:lnTo>
                    <a:pt x="1" y="27389"/>
                  </a:lnTo>
                  <a:lnTo>
                    <a:pt x="5859" y="27389"/>
                  </a:lnTo>
                  <a:lnTo>
                    <a:pt x="5859" y="27008"/>
                  </a:lnTo>
                  <a:cubicBezTo>
                    <a:pt x="4294" y="26903"/>
                    <a:pt x="3871" y="26607"/>
                    <a:pt x="3871" y="24407"/>
                  </a:cubicBezTo>
                  <a:lnTo>
                    <a:pt x="3871" y="5394"/>
                  </a:lnTo>
                  <a:cubicBezTo>
                    <a:pt x="3871" y="5034"/>
                    <a:pt x="3787" y="4336"/>
                    <a:pt x="3787" y="4336"/>
                  </a:cubicBezTo>
                  <a:lnTo>
                    <a:pt x="3787" y="4336"/>
                  </a:lnTo>
                  <a:lnTo>
                    <a:pt x="4167" y="5394"/>
                  </a:lnTo>
                  <a:lnTo>
                    <a:pt x="13621" y="27283"/>
                  </a:lnTo>
                  <a:lnTo>
                    <a:pt x="14192" y="27283"/>
                  </a:lnTo>
                  <a:lnTo>
                    <a:pt x="23858" y="4759"/>
                  </a:lnTo>
                  <a:lnTo>
                    <a:pt x="24154" y="3829"/>
                  </a:lnTo>
                  <a:lnTo>
                    <a:pt x="24154" y="3829"/>
                  </a:lnTo>
                  <a:cubicBezTo>
                    <a:pt x="24154" y="3829"/>
                    <a:pt x="24069" y="4273"/>
                    <a:pt x="24069" y="4675"/>
                  </a:cubicBezTo>
                  <a:lnTo>
                    <a:pt x="24069" y="24407"/>
                  </a:lnTo>
                  <a:cubicBezTo>
                    <a:pt x="24069" y="26607"/>
                    <a:pt x="23646" y="26903"/>
                    <a:pt x="22102" y="27008"/>
                  </a:cubicBezTo>
                  <a:lnTo>
                    <a:pt x="22102" y="27389"/>
                  </a:lnTo>
                  <a:lnTo>
                    <a:pt x="29906" y="27389"/>
                  </a:lnTo>
                  <a:lnTo>
                    <a:pt x="29906" y="27008"/>
                  </a:lnTo>
                  <a:cubicBezTo>
                    <a:pt x="28362" y="26903"/>
                    <a:pt x="27939" y="26607"/>
                    <a:pt x="27939" y="24407"/>
                  </a:cubicBezTo>
                  <a:lnTo>
                    <a:pt x="27939" y="2200"/>
                  </a:lnTo>
                  <a:cubicBezTo>
                    <a:pt x="27939" y="635"/>
                    <a:pt x="28362" y="466"/>
                    <a:pt x="29864" y="381"/>
                  </a:cubicBezTo>
                  <a:lnTo>
                    <a:pt x="29864" y="1"/>
                  </a:lnTo>
                  <a:lnTo>
                    <a:pt x="23794" y="1"/>
                  </a:lnTo>
                  <a:lnTo>
                    <a:pt x="15038" y="20664"/>
                  </a:lnTo>
                  <a:lnTo>
                    <a:pt x="6177"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8"/>
            <p:cNvSpPr/>
            <p:nvPr/>
          </p:nvSpPr>
          <p:spPr>
            <a:xfrm>
              <a:off x="5526000" y="2011250"/>
              <a:ext cx="412975" cy="703250"/>
            </a:xfrm>
            <a:custGeom>
              <a:avLst/>
              <a:gdLst/>
              <a:ahLst/>
              <a:cxnLst/>
              <a:rect l="l" t="t" r="r" b="b"/>
              <a:pathLst>
                <a:path w="16519" h="28130" extrusionOk="0">
                  <a:moveTo>
                    <a:pt x="8460" y="0"/>
                  </a:moveTo>
                  <a:cubicBezTo>
                    <a:pt x="4632" y="0"/>
                    <a:pt x="127" y="2306"/>
                    <a:pt x="127" y="7128"/>
                  </a:cubicBezTo>
                  <a:cubicBezTo>
                    <a:pt x="127" y="10427"/>
                    <a:pt x="2094" y="12500"/>
                    <a:pt x="6007" y="14424"/>
                  </a:cubicBezTo>
                  <a:cubicBezTo>
                    <a:pt x="9877" y="16391"/>
                    <a:pt x="12817" y="17174"/>
                    <a:pt x="12817" y="21044"/>
                  </a:cubicBezTo>
                  <a:cubicBezTo>
                    <a:pt x="12817" y="23011"/>
                    <a:pt x="11696" y="26437"/>
                    <a:pt x="7339" y="26437"/>
                  </a:cubicBezTo>
                  <a:cubicBezTo>
                    <a:pt x="5605" y="26437"/>
                    <a:pt x="4209" y="25824"/>
                    <a:pt x="3131" y="24914"/>
                  </a:cubicBezTo>
                  <a:cubicBezTo>
                    <a:pt x="550" y="22482"/>
                    <a:pt x="593" y="20558"/>
                    <a:pt x="402" y="19839"/>
                  </a:cubicBezTo>
                  <a:lnTo>
                    <a:pt x="0" y="19839"/>
                  </a:lnTo>
                  <a:lnTo>
                    <a:pt x="127" y="25866"/>
                  </a:lnTo>
                  <a:cubicBezTo>
                    <a:pt x="1967" y="26966"/>
                    <a:pt x="4696" y="28129"/>
                    <a:pt x="7572" y="28129"/>
                  </a:cubicBezTo>
                  <a:lnTo>
                    <a:pt x="7741" y="28129"/>
                  </a:lnTo>
                  <a:cubicBezTo>
                    <a:pt x="12013" y="28066"/>
                    <a:pt x="16518" y="24893"/>
                    <a:pt x="16518" y="19902"/>
                  </a:cubicBezTo>
                  <a:cubicBezTo>
                    <a:pt x="16518" y="14509"/>
                    <a:pt x="12732" y="13261"/>
                    <a:pt x="8904" y="11273"/>
                  </a:cubicBezTo>
                  <a:cubicBezTo>
                    <a:pt x="5034" y="9391"/>
                    <a:pt x="3427" y="8418"/>
                    <a:pt x="3427" y="5880"/>
                  </a:cubicBezTo>
                  <a:cubicBezTo>
                    <a:pt x="3427" y="4146"/>
                    <a:pt x="4484" y="1608"/>
                    <a:pt x="7910" y="1608"/>
                  </a:cubicBezTo>
                  <a:cubicBezTo>
                    <a:pt x="8989" y="1608"/>
                    <a:pt x="9941" y="1883"/>
                    <a:pt x="10787" y="2327"/>
                  </a:cubicBezTo>
                  <a:cubicBezTo>
                    <a:pt x="13557" y="3871"/>
                    <a:pt x="13684" y="6049"/>
                    <a:pt x="14044" y="7424"/>
                  </a:cubicBezTo>
                  <a:lnTo>
                    <a:pt x="14446" y="7424"/>
                  </a:lnTo>
                  <a:lnTo>
                    <a:pt x="14213" y="1333"/>
                  </a:lnTo>
                  <a:cubicBezTo>
                    <a:pt x="12458" y="593"/>
                    <a:pt x="11062" y="254"/>
                    <a:pt x="10068" y="106"/>
                  </a:cubicBezTo>
                  <a:cubicBezTo>
                    <a:pt x="9475" y="43"/>
                    <a:pt x="8926" y="0"/>
                    <a:pt x="846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8"/>
            <p:cNvSpPr/>
            <p:nvPr/>
          </p:nvSpPr>
          <p:spPr>
            <a:xfrm>
              <a:off x="1106300" y="2016000"/>
              <a:ext cx="1034750" cy="1316050"/>
            </a:xfrm>
            <a:custGeom>
              <a:avLst/>
              <a:gdLst/>
              <a:ahLst/>
              <a:cxnLst/>
              <a:rect l="l" t="t" r="r" b="b"/>
              <a:pathLst>
                <a:path w="41390" h="52642" extrusionOk="0">
                  <a:moveTo>
                    <a:pt x="127" y="1"/>
                  </a:moveTo>
                  <a:lnTo>
                    <a:pt x="127" y="21108"/>
                  </a:lnTo>
                  <a:cubicBezTo>
                    <a:pt x="127" y="22229"/>
                    <a:pt x="0" y="30900"/>
                    <a:pt x="5436" y="39846"/>
                  </a:cubicBezTo>
                  <a:cubicBezTo>
                    <a:pt x="10300" y="47946"/>
                    <a:pt x="17576" y="51500"/>
                    <a:pt x="20685" y="52642"/>
                  </a:cubicBezTo>
                  <a:cubicBezTo>
                    <a:pt x="23815" y="51500"/>
                    <a:pt x="31069" y="47946"/>
                    <a:pt x="35954" y="39846"/>
                  </a:cubicBezTo>
                  <a:cubicBezTo>
                    <a:pt x="41390" y="30900"/>
                    <a:pt x="41263" y="22229"/>
                    <a:pt x="41263" y="21108"/>
                  </a:cubicBezTo>
                  <a:lnTo>
                    <a:pt x="41263"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8"/>
            <p:cNvSpPr/>
            <p:nvPr/>
          </p:nvSpPr>
          <p:spPr>
            <a:xfrm>
              <a:off x="923875" y="2791125"/>
              <a:ext cx="1399075" cy="741325"/>
            </a:xfrm>
            <a:custGeom>
              <a:avLst/>
              <a:gdLst/>
              <a:ahLst/>
              <a:cxnLst/>
              <a:rect l="l" t="t" r="r" b="b"/>
              <a:pathLst>
                <a:path w="55963" h="29653" extrusionOk="0">
                  <a:moveTo>
                    <a:pt x="4971" y="1"/>
                  </a:moveTo>
                  <a:lnTo>
                    <a:pt x="4442" y="487"/>
                  </a:lnTo>
                  <a:lnTo>
                    <a:pt x="1" y="4484"/>
                  </a:lnTo>
                  <a:lnTo>
                    <a:pt x="85" y="4759"/>
                  </a:lnTo>
                  <a:cubicBezTo>
                    <a:pt x="1143" y="8143"/>
                    <a:pt x="2877" y="11612"/>
                    <a:pt x="4146" y="13917"/>
                  </a:cubicBezTo>
                  <a:lnTo>
                    <a:pt x="4421" y="14403"/>
                  </a:lnTo>
                  <a:lnTo>
                    <a:pt x="6261" y="12754"/>
                  </a:lnTo>
                  <a:cubicBezTo>
                    <a:pt x="6324" y="12881"/>
                    <a:pt x="6388" y="13008"/>
                    <a:pt x="6451" y="13135"/>
                  </a:cubicBezTo>
                  <a:cubicBezTo>
                    <a:pt x="11062" y="20473"/>
                    <a:pt x="17555" y="25824"/>
                    <a:pt x="25253" y="28658"/>
                  </a:cubicBezTo>
                  <a:lnTo>
                    <a:pt x="27982" y="29652"/>
                  </a:lnTo>
                  <a:lnTo>
                    <a:pt x="30731" y="28658"/>
                  </a:lnTo>
                  <a:cubicBezTo>
                    <a:pt x="38429" y="25824"/>
                    <a:pt x="44922" y="20473"/>
                    <a:pt x="49512" y="13135"/>
                  </a:cubicBezTo>
                  <a:cubicBezTo>
                    <a:pt x="49575" y="13029"/>
                    <a:pt x="49660" y="12881"/>
                    <a:pt x="49723" y="12754"/>
                  </a:cubicBezTo>
                  <a:lnTo>
                    <a:pt x="51542" y="14403"/>
                  </a:lnTo>
                  <a:lnTo>
                    <a:pt x="51817" y="13917"/>
                  </a:lnTo>
                  <a:cubicBezTo>
                    <a:pt x="53086" y="11633"/>
                    <a:pt x="54820" y="8186"/>
                    <a:pt x="55878" y="4738"/>
                  </a:cubicBezTo>
                  <a:lnTo>
                    <a:pt x="55962" y="4484"/>
                  </a:lnTo>
                  <a:lnTo>
                    <a:pt x="51013" y="1"/>
                  </a:lnTo>
                  <a:lnTo>
                    <a:pt x="50823" y="678"/>
                  </a:lnTo>
                  <a:cubicBezTo>
                    <a:pt x="50590" y="1502"/>
                    <a:pt x="50315" y="2285"/>
                    <a:pt x="50040" y="3046"/>
                  </a:cubicBezTo>
                  <a:lnTo>
                    <a:pt x="48264" y="1439"/>
                  </a:lnTo>
                  <a:lnTo>
                    <a:pt x="48052" y="2095"/>
                  </a:lnTo>
                  <a:cubicBezTo>
                    <a:pt x="47101" y="4886"/>
                    <a:pt x="45874" y="7530"/>
                    <a:pt x="44372" y="9899"/>
                  </a:cubicBezTo>
                  <a:cubicBezTo>
                    <a:pt x="40523" y="16095"/>
                    <a:pt x="35067" y="20600"/>
                    <a:pt x="28637" y="22948"/>
                  </a:cubicBezTo>
                  <a:cubicBezTo>
                    <a:pt x="28637" y="22948"/>
                    <a:pt x="28172" y="23117"/>
                    <a:pt x="27982" y="23181"/>
                  </a:cubicBezTo>
                  <a:cubicBezTo>
                    <a:pt x="27791" y="23117"/>
                    <a:pt x="27326" y="22948"/>
                    <a:pt x="27326" y="22948"/>
                  </a:cubicBezTo>
                  <a:cubicBezTo>
                    <a:pt x="20918" y="20600"/>
                    <a:pt x="15461" y="16095"/>
                    <a:pt x="11591" y="9899"/>
                  </a:cubicBezTo>
                  <a:cubicBezTo>
                    <a:pt x="10110" y="7530"/>
                    <a:pt x="8862" y="4907"/>
                    <a:pt x="7932" y="2095"/>
                  </a:cubicBezTo>
                  <a:lnTo>
                    <a:pt x="7720" y="1439"/>
                  </a:lnTo>
                  <a:lnTo>
                    <a:pt x="7213" y="1904"/>
                  </a:lnTo>
                  <a:lnTo>
                    <a:pt x="5944" y="3025"/>
                  </a:lnTo>
                  <a:cubicBezTo>
                    <a:pt x="5669" y="2285"/>
                    <a:pt x="5394" y="1502"/>
                    <a:pt x="5161" y="678"/>
                  </a:cubicBezTo>
                  <a:lnTo>
                    <a:pt x="4971"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8"/>
            <p:cNvSpPr/>
            <p:nvPr/>
          </p:nvSpPr>
          <p:spPr>
            <a:xfrm>
              <a:off x="2026300" y="2241775"/>
              <a:ext cx="25400" cy="44450"/>
            </a:xfrm>
            <a:custGeom>
              <a:avLst/>
              <a:gdLst/>
              <a:ahLst/>
              <a:cxnLst/>
              <a:rect l="l" t="t" r="r" b="b"/>
              <a:pathLst>
                <a:path w="1016" h="1778" extrusionOk="0">
                  <a:moveTo>
                    <a:pt x="973" y="1"/>
                  </a:moveTo>
                  <a:cubicBezTo>
                    <a:pt x="656" y="170"/>
                    <a:pt x="381" y="424"/>
                    <a:pt x="212" y="741"/>
                  </a:cubicBezTo>
                  <a:cubicBezTo>
                    <a:pt x="64" y="995"/>
                    <a:pt x="0" y="1269"/>
                    <a:pt x="0" y="1566"/>
                  </a:cubicBezTo>
                  <a:cubicBezTo>
                    <a:pt x="0" y="1629"/>
                    <a:pt x="22" y="1714"/>
                    <a:pt x="22" y="1777"/>
                  </a:cubicBezTo>
                  <a:cubicBezTo>
                    <a:pt x="170" y="1650"/>
                    <a:pt x="339" y="1544"/>
                    <a:pt x="508" y="1481"/>
                  </a:cubicBezTo>
                  <a:cubicBezTo>
                    <a:pt x="635" y="1354"/>
                    <a:pt x="741" y="1206"/>
                    <a:pt x="825" y="1058"/>
                  </a:cubicBezTo>
                  <a:cubicBezTo>
                    <a:pt x="931" y="825"/>
                    <a:pt x="1016" y="529"/>
                    <a:pt x="1016" y="233"/>
                  </a:cubicBezTo>
                  <a:cubicBezTo>
                    <a:pt x="1016" y="170"/>
                    <a:pt x="994" y="64"/>
                    <a:pt x="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8"/>
            <p:cNvSpPr/>
            <p:nvPr/>
          </p:nvSpPr>
          <p:spPr>
            <a:xfrm>
              <a:off x="1943275" y="2386850"/>
              <a:ext cx="50800" cy="18125"/>
            </a:xfrm>
            <a:custGeom>
              <a:avLst/>
              <a:gdLst/>
              <a:ahLst/>
              <a:cxnLst/>
              <a:rect l="l" t="t" r="r" b="b"/>
              <a:pathLst>
                <a:path w="2032" h="725" extrusionOk="0">
                  <a:moveTo>
                    <a:pt x="1200" y="1"/>
                  </a:moveTo>
                  <a:cubicBezTo>
                    <a:pt x="1125" y="1"/>
                    <a:pt x="1050" y="5"/>
                    <a:pt x="974" y="14"/>
                  </a:cubicBezTo>
                  <a:cubicBezTo>
                    <a:pt x="614" y="77"/>
                    <a:pt x="297" y="267"/>
                    <a:pt x="1" y="521"/>
                  </a:cubicBezTo>
                  <a:cubicBezTo>
                    <a:pt x="289" y="657"/>
                    <a:pt x="576" y="724"/>
                    <a:pt x="864" y="724"/>
                  </a:cubicBezTo>
                  <a:cubicBezTo>
                    <a:pt x="936" y="724"/>
                    <a:pt x="1008" y="720"/>
                    <a:pt x="1080" y="712"/>
                  </a:cubicBezTo>
                  <a:cubicBezTo>
                    <a:pt x="1460" y="648"/>
                    <a:pt x="1777" y="479"/>
                    <a:pt x="2031" y="204"/>
                  </a:cubicBezTo>
                  <a:cubicBezTo>
                    <a:pt x="1777" y="69"/>
                    <a:pt x="1497" y="1"/>
                    <a:pt x="1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8"/>
            <p:cNvSpPr/>
            <p:nvPr/>
          </p:nvSpPr>
          <p:spPr>
            <a:xfrm>
              <a:off x="1923725" y="2359150"/>
              <a:ext cx="27000" cy="41800"/>
            </a:xfrm>
            <a:custGeom>
              <a:avLst/>
              <a:gdLst/>
              <a:ahLst/>
              <a:cxnLst/>
              <a:rect l="l" t="t" r="r" b="b"/>
              <a:pathLst>
                <a:path w="1080" h="1672" extrusionOk="0">
                  <a:moveTo>
                    <a:pt x="1058" y="1"/>
                  </a:moveTo>
                  <a:cubicBezTo>
                    <a:pt x="719" y="149"/>
                    <a:pt x="445" y="360"/>
                    <a:pt x="254" y="656"/>
                  </a:cubicBezTo>
                  <a:cubicBezTo>
                    <a:pt x="85" y="931"/>
                    <a:pt x="0" y="1249"/>
                    <a:pt x="0" y="1587"/>
                  </a:cubicBezTo>
                  <a:cubicBezTo>
                    <a:pt x="0" y="1629"/>
                    <a:pt x="0" y="1650"/>
                    <a:pt x="0" y="1671"/>
                  </a:cubicBezTo>
                  <a:cubicBezTo>
                    <a:pt x="339" y="1545"/>
                    <a:pt x="635" y="1333"/>
                    <a:pt x="804" y="1016"/>
                  </a:cubicBezTo>
                  <a:cubicBezTo>
                    <a:pt x="973" y="741"/>
                    <a:pt x="1079" y="445"/>
                    <a:pt x="1079" y="106"/>
                  </a:cubicBezTo>
                  <a:cubicBezTo>
                    <a:pt x="1079" y="64"/>
                    <a:pt x="1058" y="43"/>
                    <a:pt x="10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8"/>
            <p:cNvSpPr/>
            <p:nvPr/>
          </p:nvSpPr>
          <p:spPr>
            <a:xfrm>
              <a:off x="1954400" y="2339075"/>
              <a:ext cx="19050" cy="43900"/>
            </a:xfrm>
            <a:custGeom>
              <a:avLst/>
              <a:gdLst/>
              <a:ahLst/>
              <a:cxnLst/>
              <a:rect l="l" t="t" r="r" b="b"/>
              <a:pathLst>
                <a:path w="762" h="1756" extrusionOk="0">
                  <a:moveTo>
                    <a:pt x="656" y="0"/>
                  </a:moveTo>
                  <a:cubicBezTo>
                    <a:pt x="423" y="169"/>
                    <a:pt x="254" y="360"/>
                    <a:pt x="127" y="571"/>
                  </a:cubicBezTo>
                  <a:cubicBezTo>
                    <a:pt x="190" y="973"/>
                    <a:pt x="148" y="1375"/>
                    <a:pt x="0" y="1713"/>
                  </a:cubicBezTo>
                  <a:cubicBezTo>
                    <a:pt x="0" y="1713"/>
                    <a:pt x="0" y="1734"/>
                    <a:pt x="0" y="1755"/>
                  </a:cubicBezTo>
                  <a:cubicBezTo>
                    <a:pt x="85" y="1734"/>
                    <a:pt x="148" y="1692"/>
                    <a:pt x="233" y="1671"/>
                  </a:cubicBezTo>
                  <a:cubicBezTo>
                    <a:pt x="423" y="1480"/>
                    <a:pt x="571" y="1290"/>
                    <a:pt x="656" y="1036"/>
                  </a:cubicBezTo>
                  <a:cubicBezTo>
                    <a:pt x="719" y="867"/>
                    <a:pt x="761" y="677"/>
                    <a:pt x="761" y="486"/>
                  </a:cubicBezTo>
                  <a:cubicBezTo>
                    <a:pt x="761" y="338"/>
                    <a:pt x="698" y="169"/>
                    <a:pt x="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8"/>
            <p:cNvSpPr/>
            <p:nvPr/>
          </p:nvSpPr>
          <p:spPr>
            <a:xfrm>
              <a:off x="1977125" y="2314750"/>
              <a:ext cx="15875" cy="46550"/>
            </a:xfrm>
            <a:custGeom>
              <a:avLst/>
              <a:gdLst/>
              <a:ahLst/>
              <a:cxnLst/>
              <a:rect l="l" t="t" r="r" b="b"/>
              <a:pathLst>
                <a:path w="635" h="1862" extrusionOk="0">
                  <a:moveTo>
                    <a:pt x="381" y="0"/>
                  </a:moveTo>
                  <a:cubicBezTo>
                    <a:pt x="191" y="212"/>
                    <a:pt x="64" y="423"/>
                    <a:pt x="0" y="677"/>
                  </a:cubicBezTo>
                  <a:cubicBezTo>
                    <a:pt x="149" y="1058"/>
                    <a:pt x="191" y="1438"/>
                    <a:pt x="127" y="1819"/>
                  </a:cubicBezTo>
                  <a:cubicBezTo>
                    <a:pt x="127" y="1819"/>
                    <a:pt x="149" y="1840"/>
                    <a:pt x="149" y="1861"/>
                  </a:cubicBezTo>
                  <a:cubicBezTo>
                    <a:pt x="212" y="1819"/>
                    <a:pt x="297" y="1756"/>
                    <a:pt x="360" y="1713"/>
                  </a:cubicBezTo>
                  <a:cubicBezTo>
                    <a:pt x="508" y="1502"/>
                    <a:pt x="614" y="1269"/>
                    <a:pt x="614" y="994"/>
                  </a:cubicBezTo>
                  <a:cubicBezTo>
                    <a:pt x="635" y="952"/>
                    <a:pt x="635" y="910"/>
                    <a:pt x="635" y="867"/>
                  </a:cubicBezTo>
                  <a:cubicBezTo>
                    <a:pt x="635" y="550"/>
                    <a:pt x="529" y="275"/>
                    <a:pt x="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8"/>
            <p:cNvSpPr/>
            <p:nvPr/>
          </p:nvSpPr>
          <p:spPr>
            <a:xfrm>
              <a:off x="1990875" y="2287250"/>
              <a:ext cx="16950" cy="46550"/>
            </a:xfrm>
            <a:custGeom>
              <a:avLst/>
              <a:gdLst/>
              <a:ahLst/>
              <a:cxnLst/>
              <a:rect l="l" t="t" r="r" b="b"/>
              <a:pathLst>
                <a:path w="678" h="1862" extrusionOk="0">
                  <a:moveTo>
                    <a:pt x="170" y="0"/>
                  </a:moveTo>
                  <a:cubicBezTo>
                    <a:pt x="64" y="233"/>
                    <a:pt x="0" y="466"/>
                    <a:pt x="0" y="719"/>
                  </a:cubicBezTo>
                  <a:cubicBezTo>
                    <a:pt x="191" y="1079"/>
                    <a:pt x="339" y="1439"/>
                    <a:pt x="360" y="1819"/>
                  </a:cubicBezTo>
                  <a:cubicBezTo>
                    <a:pt x="381" y="1819"/>
                    <a:pt x="381" y="1840"/>
                    <a:pt x="402" y="1862"/>
                  </a:cubicBezTo>
                  <a:cubicBezTo>
                    <a:pt x="445" y="1798"/>
                    <a:pt x="508" y="1735"/>
                    <a:pt x="571" y="1671"/>
                  </a:cubicBezTo>
                  <a:cubicBezTo>
                    <a:pt x="635" y="1502"/>
                    <a:pt x="677" y="1333"/>
                    <a:pt x="677" y="1142"/>
                  </a:cubicBezTo>
                  <a:cubicBezTo>
                    <a:pt x="677" y="1079"/>
                    <a:pt x="677" y="994"/>
                    <a:pt x="656" y="910"/>
                  </a:cubicBezTo>
                  <a:cubicBezTo>
                    <a:pt x="614" y="571"/>
                    <a:pt x="423" y="254"/>
                    <a:pt x="1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8"/>
            <p:cNvSpPr/>
            <p:nvPr/>
          </p:nvSpPr>
          <p:spPr>
            <a:xfrm>
              <a:off x="1996150" y="2258175"/>
              <a:ext cx="21700" cy="43900"/>
            </a:xfrm>
            <a:custGeom>
              <a:avLst/>
              <a:gdLst/>
              <a:ahLst/>
              <a:cxnLst/>
              <a:rect l="l" t="t" r="r" b="b"/>
              <a:pathLst>
                <a:path w="868" h="1756" extrusionOk="0">
                  <a:moveTo>
                    <a:pt x="64" y="0"/>
                  </a:moveTo>
                  <a:cubicBezTo>
                    <a:pt x="43" y="148"/>
                    <a:pt x="1" y="275"/>
                    <a:pt x="1" y="402"/>
                  </a:cubicBezTo>
                  <a:cubicBezTo>
                    <a:pt x="1" y="529"/>
                    <a:pt x="22" y="635"/>
                    <a:pt x="43" y="762"/>
                  </a:cubicBezTo>
                  <a:cubicBezTo>
                    <a:pt x="360" y="1036"/>
                    <a:pt x="572" y="1375"/>
                    <a:pt x="678" y="1713"/>
                  </a:cubicBezTo>
                  <a:cubicBezTo>
                    <a:pt x="699" y="1734"/>
                    <a:pt x="720" y="1734"/>
                    <a:pt x="720" y="1756"/>
                  </a:cubicBezTo>
                  <a:cubicBezTo>
                    <a:pt x="762" y="1671"/>
                    <a:pt x="805" y="1608"/>
                    <a:pt x="868" y="1523"/>
                  </a:cubicBezTo>
                  <a:cubicBezTo>
                    <a:pt x="868" y="1481"/>
                    <a:pt x="868" y="1459"/>
                    <a:pt x="868" y="1417"/>
                  </a:cubicBezTo>
                  <a:cubicBezTo>
                    <a:pt x="868" y="1206"/>
                    <a:pt x="847" y="994"/>
                    <a:pt x="762" y="783"/>
                  </a:cubicBezTo>
                  <a:cubicBezTo>
                    <a:pt x="635" y="465"/>
                    <a:pt x="382" y="212"/>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8"/>
            <p:cNvSpPr/>
            <p:nvPr/>
          </p:nvSpPr>
          <p:spPr>
            <a:xfrm>
              <a:off x="1993525" y="2229075"/>
              <a:ext cx="28575" cy="39150"/>
            </a:xfrm>
            <a:custGeom>
              <a:avLst/>
              <a:gdLst/>
              <a:ahLst/>
              <a:cxnLst/>
              <a:rect l="l" t="t" r="r" b="b"/>
              <a:pathLst>
                <a:path w="1143" h="1566" extrusionOk="0">
                  <a:moveTo>
                    <a:pt x="0" y="1"/>
                  </a:moveTo>
                  <a:cubicBezTo>
                    <a:pt x="0" y="297"/>
                    <a:pt x="42" y="530"/>
                    <a:pt x="169" y="783"/>
                  </a:cubicBezTo>
                  <a:cubicBezTo>
                    <a:pt x="529" y="953"/>
                    <a:pt x="825" y="1249"/>
                    <a:pt x="1015" y="1566"/>
                  </a:cubicBezTo>
                  <a:lnTo>
                    <a:pt x="1058" y="1566"/>
                  </a:lnTo>
                  <a:cubicBezTo>
                    <a:pt x="1079" y="1481"/>
                    <a:pt x="1100" y="1397"/>
                    <a:pt x="1142" y="1333"/>
                  </a:cubicBezTo>
                  <a:cubicBezTo>
                    <a:pt x="1100" y="1058"/>
                    <a:pt x="1015" y="826"/>
                    <a:pt x="867" y="614"/>
                  </a:cubicBezTo>
                  <a:cubicBezTo>
                    <a:pt x="656" y="339"/>
                    <a:pt x="339" y="149"/>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8"/>
            <p:cNvSpPr/>
            <p:nvPr/>
          </p:nvSpPr>
          <p:spPr>
            <a:xfrm>
              <a:off x="1983475" y="2202650"/>
              <a:ext cx="34375" cy="31750"/>
            </a:xfrm>
            <a:custGeom>
              <a:avLst/>
              <a:gdLst/>
              <a:ahLst/>
              <a:cxnLst/>
              <a:rect l="l" t="t" r="r" b="b"/>
              <a:pathLst>
                <a:path w="1375" h="1270" extrusionOk="0">
                  <a:moveTo>
                    <a:pt x="0" y="0"/>
                  </a:moveTo>
                  <a:cubicBezTo>
                    <a:pt x="85" y="254"/>
                    <a:pt x="169" y="487"/>
                    <a:pt x="339" y="677"/>
                  </a:cubicBezTo>
                  <a:cubicBezTo>
                    <a:pt x="719" y="804"/>
                    <a:pt x="1058" y="994"/>
                    <a:pt x="1312" y="1248"/>
                  </a:cubicBezTo>
                  <a:cubicBezTo>
                    <a:pt x="1333" y="1269"/>
                    <a:pt x="1354" y="1269"/>
                    <a:pt x="1375" y="1269"/>
                  </a:cubicBezTo>
                  <a:cubicBezTo>
                    <a:pt x="1375" y="1185"/>
                    <a:pt x="1375" y="1100"/>
                    <a:pt x="1375" y="1037"/>
                  </a:cubicBezTo>
                  <a:cubicBezTo>
                    <a:pt x="1290" y="783"/>
                    <a:pt x="1142" y="550"/>
                    <a:pt x="952" y="381"/>
                  </a:cubicBezTo>
                  <a:cubicBezTo>
                    <a:pt x="677" y="170"/>
                    <a:pt x="381" y="4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8"/>
            <p:cNvSpPr/>
            <p:nvPr/>
          </p:nvSpPr>
          <p:spPr>
            <a:xfrm>
              <a:off x="1966550" y="2178200"/>
              <a:ext cx="40750" cy="23950"/>
            </a:xfrm>
            <a:custGeom>
              <a:avLst/>
              <a:gdLst/>
              <a:ahLst/>
              <a:cxnLst/>
              <a:rect l="l" t="t" r="r" b="b"/>
              <a:pathLst>
                <a:path w="1630" h="958" extrusionOk="0">
                  <a:moveTo>
                    <a:pt x="174" y="1"/>
                  </a:moveTo>
                  <a:cubicBezTo>
                    <a:pt x="117" y="1"/>
                    <a:pt x="59" y="2"/>
                    <a:pt x="1" y="6"/>
                  </a:cubicBezTo>
                  <a:cubicBezTo>
                    <a:pt x="127" y="259"/>
                    <a:pt x="297" y="471"/>
                    <a:pt x="508" y="619"/>
                  </a:cubicBezTo>
                  <a:cubicBezTo>
                    <a:pt x="931" y="640"/>
                    <a:pt x="1269" y="746"/>
                    <a:pt x="1608" y="957"/>
                  </a:cubicBezTo>
                  <a:lnTo>
                    <a:pt x="1629" y="957"/>
                  </a:lnTo>
                  <a:cubicBezTo>
                    <a:pt x="1608" y="873"/>
                    <a:pt x="1608" y="788"/>
                    <a:pt x="1587" y="704"/>
                  </a:cubicBezTo>
                  <a:cubicBezTo>
                    <a:pt x="1439" y="471"/>
                    <a:pt x="1248" y="302"/>
                    <a:pt x="1037" y="196"/>
                  </a:cubicBezTo>
                  <a:cubicBezTo>
                    <a:pt x="769" y="53"/>
                    <a:pt x="48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8"/>
            <p:cNvSpPr/>
            <p:nvPr/>
          </p:nvSpPr>
          <p:spPr>
            <a:xfrm>
              <a:off x="1975000" y="2359300"/>
              <a:ext cx="46575" cy="21550"/>
            </a:xfrm>
            <a:custGeom>
              <a:avLst/>
              <a:gdLst/>
              <a:ahLst/>
              <a:cxnLst/>
              <a:rect l="l" t="t" r="r" b="b"/>
              <a:pathLst>
                <a:path w="1863" h="862" extrusionOk="0">
                  <a:moveTo>
                    <a:pt x="1374" y="1"/>
                  </a:moveTo>
                  <a:cubicBezTo>
                    <a:pt x="1161" y="1"/>
                    <a:pt x="955" y="37"/>
                    <a:pt x="762" y="122"/>
                  </a:cubicBezTo>
                  <a:cubicBezTo>
                    <a:pt x="466" y="248"/>
                    <a:pt x="212" y="502"/>
                    <a:pt x="1" y="777"/>
                  </a:cubicBezTo>
                  <a:cubicBezTo>
                    <a:pt x="191" y="777"/>
                    <a:pt x="382" y="820"/>
                    <a:pt x="551" y="862"/>
                  </a:cubicBezTo>
                  <a:cubicBezTo>
                    <a:pt x="720" y="862"/>
                    <a:pt x="868" y="820"/>
                    <a:pt x="1037" y="756"/>
                  </a:cubicBezTo>
                  <a:cubicBezTo>
                    <a:pt x="1376" y="629"/>
                    <a:pt x="1651" y="375"/>
                    <a:pt x="1862" y="58"/>
                  </a:cubicBezTo>
                  <a:cubicBezTo>
                    <a:pt x="1698" y="22"/>
                    <a:pt x="1534" y="1"/>
                    <a:pt x="1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8"/>
            <p:cNvSpPr/>
            <p:nvPr/>
          </p:nvSpPr>
          <p:spPr>
            <a:xfrm>
              <a:off x="1999325" y="2323200"/>
              <a:ext cx="41800" cy="29100"/>
            </a:xfrm>
            <a:custGeom>
              <a:avLst/>
              <a:gdLst/>
              <a:ahLst/>
              <a:cxnLst/>
              <a:rect l="l" t="t" r="r" b="b"/>
              <a:pathLst>
                <a:path w="1672" h="1164" extrusionOk="0">
                  <a:moveTo>
                    <a:pt x="1672" y="1"/>
                  </a:moveTo>
                  <a:cubicBezTo>
                    <a:pt x="1270" y="1"/>
                    <a:pt x="910" y="106"/>
                    <a:pt x="614" y="318"/>
                  </a:cubicBezTo>
                  <a:cubicBezTo>
                    <a:pt x="339" y="529"/>
                    <a:pt x="128" y="825"/>
                    <a:pt x="1" y="1164"/>
                  </a:cubicBezTo>
                  <a:cubicBezTo>
                    <a:pt x="140" y="1133"/>
                    <a:pt x="279" y="1113"/>
                    <a:pt x="419" y="1113"/>
                  </a:cubicBezTo>
                  <a:cubicBezTo>
                    <a:pt x="470" y="1113"/>
                    <a:pt x="521" y="1116"/>
                    <a:pt x="572" y="1121"/>
                  </a:cubicBezTo>
                  <a:cubicBezTo>
                    <a:pt x="741" y="1058"/>
                    <a:pt x="889" y="995"/>
                    <a:pt x="1037" y="910"/>
                  </a:cubicBezTo>
                  <a:cubicBezTo>
                    <a:pt x="1333" y="698"/>
                    <a:pt x="1524" y="381"/>
                    <a:pt x="1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8"/>
            <p:cNvSpPr/>
            <p:nvPr/>
          </p:nvSpPr>
          <p:spPr>
            <a:xfrm>
              <a:off x="2017300" y="2283025"/>
              <a:ext cx="32825" cy="38075"/>
            </a:xfrm>
            <a:custGeom>
              <a:avLst/>
              <a:gdLst/>
              <a:ahLst/>
              <a:cxnLst/>
              <a:rect l="l" t="t" r="r" b="b"/>
              <a:pathLst>
                <a:path w="1313" h="1523" extrusionOk="0">
                  <a:moveTo>
                    <a:pt x="1312" y="0"/>
                  </a:moveTo>
                  <a:lnTo>
                    <a:pt x="1312" y="0"/>
                  </a:lnTo>
                  <a:cubicBezTo>
                    <a:pt x="974" y="106"/>
                    <a:pt x="635" y="275"/>
                    <a:pt x="382" y="550"/>
                  </a:cubicBezTo>
                  <a:cubicBezTo>
                    <a:pt x="170" y="825"/>
                    <a:pt x="43" y="1163"/>
                    <a:pt x="1" y="1523"/>
                  </a:cubicBezTo>
                  <a:cubicBezTo>
                    <a:pt x="170" y="1438"/>
                    <a:pt x="339" y="1375"/>
                    <a:pt x="530" y="1354"/>
                  </a:cubicBezTo>
                  <a:cubicBezTo>
                    <a:pt x="678" y="1248"/>
                    <a:pt x="826" y="1142"/>
                    <a:pt x="931" y="1015"/>
                  </a:cubicBezTo>
                  <a:cubicBezTo>
                    <a:pt x="1164" y="740"/>
                    <a:pt x="1270" y="402"/>
                    <a:pt x="1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8"/>
            <p:cNvSpPr/>
            <p:nvPr/>
          </p:nvSpPr>
          <p:spPr>
            <a:xfrm>
              <a:off x="2025250" y="2201075"/>
              <a:ext cx="20100" cy="49175"/>
            </a:xfrm>
            <a:custGeom>
              <a:avLst/>
              <a:gdLst/>
              <a:ahLst/>
              <a:cxnLst/>
              <a:rect l="l" t="t" r="r" b="b"/>
              <a:pathLst>
                <a:path w="804" h="1967" extrusionOk="0">
                  <a:moveTo>
                    <a:pt x="656" y="0"/>
                  </a:moveTo>
                  <a:cubicBezTo>
                    <a:pt x="360" y="254"/>
                    <a:pt x="148" y="550"/>
                    <a:pt x="64" y="909"/>
                  </a:cubicBezTo>
                  <a:cubicBezTo>
                    <a:pt x="21" y="1057"/>
                    <a:pt x="0" y="1184"/>
                    <a:pt x="0" y="1332"/>
                  </a:cubicBezTo>
                  <a:cubicBezTo>
                    <a:pt x="0" y="1544"/>
                    <a:pt x="64" y="1734"/>
                    <a:pt x="148" y="1967"/>
                  </a:cubicBezTo>
                  <a:cubicBezTo>
                    <a:pt x="254" y="1798"/>
                    <a:pt x="381" y="1671"/>
                    <a:pt x="550" y="1565"/>
                  </a:cubicBezTo>
                  <a:cubicBezTo>
                    <a:pt x="635" y="1417"/>
                    <a:pt x="719" y="1248"/>
                    <a:pt x="761" y="1079"/>
                  </a:cubicBezTo>
                  <a:cubicBezTo>
                    <a:pt x="783" y="952"/>
                    <a:pt x="804" y="825"/>
                    <a:pt x="804" y="677"/>
                  </a:cubicBezTo>
                  <a:cubicBezTo>
                    <a:pt x="804" y="465"/>
                    <a:pt x="740" y="233"/>
                    <a:pt x="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8"/>
            <p:cNvSpPr/>
            <p:nvPr/>
          </p:nvSpPr>
          <p:spPr>
            <a:xfrm>
              <a:off x="2013600" y="2164050"/>
              <a:ext cx="18000" cy="50250"/>
            </a:xfrm>
            <a:custGeom>
              <a:avLst/>
              <a:gdLst/>
              <a:ahLst/>
              <a:cxnLst/>
              <a:rect l="l" t="t" r="r" b="b"/>
              <a:pathLst>
                <a:path w="720" h="2010" extrusionOk="0">
                  <a:moveTo>
                    <a:pt x="360" y="1"/>
                  </a:moveTo>
                  <a:cubicBezTo>
                    <a:pt x="149" y="318"/>
                    <a:pt x="1" y="656"/>
                    <a:pt x="1" y="1016"/>
                  </a:cubicBezTo>
                  <a:lnTo>
                    <a:pt x="1" y="1037"/>
                  </a:lnTo>
                  <a:cubicBezTo>
                    <a:pt x="1" y="1375"/>
                    <a:pt x="128" y="1693"/>
                    <a:pt x="318" y="2010"/>
                  </a:cubicBezTo>
                  <a:cubicBezTo>
                    <a:pt x="403" y="1841"/>
                    <a:pt x="508" y="1671"/>
                    <a:pt x="614" y="1523"/>
                  </a:cubicBezTo>
                  <a:cubicBezTo>
                    <a:pt x="678" y="1375"/>
                    <a:pt x="720" y="1206"/>
                    <a:pt x="720" y="1016"/>
                  </a:cubicBezTo>
                  <a:cubicBezTo>
                    <a:pt x="720" y="656"/>
                    <a:pt x="572" y="318"/>
                    <a:pt x="3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8"/>
            <p:cNvSpPr/>
            <p:nvPr/>
          </p:nvSpPr>
          <p:spPr>
            <a:xfrm>
              <a:off x="1992450" y="2132325"/>
              <a:ext cx="19075" cy="48675"/>
            </a:xfrm>
            <a:custGeom>
              <a:avLst/>
              <a:gdLst/>
              <a:ahLst/>
              <a:cxnLst/>
              <a:rect l="l" t="t" r="r" b="b"/>
              <a:pathLst>
                <a:path w="763" h="1947" extrusionOk="0">
                  <a:moveTo>
                    <a:pt x="128" y="1"/>
                  </a:moveTo>
                  <a:cubicBezTo>
                    <a:pt x="43" y="212"/>
                    <a:pt x="1" y="445"/>
                    <a:pt x="1" y="677"/>
                  </a:cubicBezTo>
                  <a:cubicBezTo>
                    <a:pt x="1" y="825"/>
                    <a:pt x="22" y="952"/>
                    <a:pt x="43" y="1079"/>
                  </a:cubicBezTo>
                  <a:cubicBezTo>
                    <a:pt x="85" y="1396"/>
                    <a:pt x="297" y="1693"/>
                    <a:pt x="572" y="1946"/>
                  </a:cubicBezTo>
                  <a:cubicBezTo>
                    <a:pt x="593" y="1756"/>
                    <a:pt x="656" y="1587"/>
                    <a:pt x="741" y="1396"/>
                  </a:cubicBezTo>
                  <a:cubicBezTo>
                    <a:pt x="762" y="1354"/>
                    <a:pt x="762" y="1333"/>
                    <a:pt x="762" y="1291"/>
                  </a:cubicBezTo>
                  <a:cubicBezTo>
                    <a:pt x="762" y="1164"/>
                    <a:pt x="741" y="1037"/>
                    <a:pt x="720" y="910"/>
                  </a:cubicBezTo>
                  <a:cubicBezTo>
                    <a:pt x="635" y="550"/>
                    <a:pt x="403" y="254"/>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8"/>
            <p:cNvSpPr/>
            <p:nvPr/>
          </p:nvSpPr>
          <p:spPr>
            <a:xfrm>
              <a:off x="1944350" y="2156450"/>
              <a:ext cx="46025" cy="16625"/>
            </a:xfrm>
            <a:custGeom>
              <a:avLst/>
              <a:gdLst/>
              <a:ahLst/>
              <a:cxnLst/>
              <a:rect l="l" t="t" r="r" b="b"/>
              <a:pathLst>
                <a:path w="1841" h="665" extrusionOk="0">
                  <a:moveTo>
                    <a:pt x="643" y="0"/>
                  </a:moveTo>
                  <a:cubicBezTo>
                    <a:pt x="432" y="0"/>
                    <a:pt x="216" y="38"/>
                    <a:pt x="0" y="114"/>
                  </a:cubicBezTo>
                  <a:cubicBezTo>
                    <a:pt x="191" y="326"/>
                    <a:pt x="402" y="474"/>
                    <a:pt x="614" y="601"/>
                  </a:cubicBezTo>
                  <a:cubicBezTo>
                    <a:pt x="783" y="567"/>
                    <a:pt x="949" y="550"/>
                    <a:pt x="1110" y="550"/>
                  </a:cubicBezTo>
                  <a:cubicBezTo>
                    <a:pt x="1351" y="550"/>
                    <a:pt x="1582" y="588"/>
                    <a:pt x="1798" y="664"/>
                  </a:cubicBezTo>
                  <a:cubicBezTo>
                    <a:pt x="1819" y="664"/>
                    <a:pt x="1819" y="664"/>
                    <a:pt x="1840" y="643"/>
                  </a:cubicBezTo>
                  <a:cubicBezTo>
                    <a:pt x="1798" y="580"/>
                    <a:pt x="1777" y="495"/>
                    <a:pt x="1734" y="410"/>
                  </a:cubicBezTo>
                  <a:cubicBezTo>
                    <a:pt x="1544" y="241"/>
                    <a:pt x="1311" y="114"/>
                    <a:pt x="1058" y="51"/>
                  </a:cubicBezTo>
                  <a:cubicBezTo>
                    <a:pt x="922" y="17"/>
                    <a:pt x="784" y="0"/>
                    <a:pt x="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8"/>
            <p:cNvSpPr/>
            <p:nvPr/>
          </p:nvSpPr>
          <p:spPr>
            <a:xfrm>
              <a:off x="1961800" y="2107475"/>
              <a:ext cx="24350" cy="45500"/>
            </a:xfrm>
            <a:custGeom>
              <a:avLst/>
              <a:gdLst/>
              <a:ahLst/>
              <a:cxnLst/>
              <a:rect l="l" t="t" r="r" b="b"/>
              <a:pathLst>
                <a:path w="974" h="1820" extrusionOk="0">
                  <a:moveTo>
                    <a:pt x="21" y="1"/>
                  </a:moveTo>
                  <a:cubicBezTo>
                    <a:pt x="21" y="85"/>
                    <a:pt x="0" y="191"/>
                    <a:pt x="0" y="276"/>
                  </a:cubicBezTo>
                  <a:cubicBezTo>
                    <a:pt x="0" y="572"/>
                    <a:pt x="42" y="825"/>
                    <a:pt x="169" y="1079"/>
                  </a:cubicBezTo>
                  <a:cubicBezTo>
                    <a:pt x="339" y="1375"/>
                    <a:pt x="592" y="1629"/>
                    <a:pt x="910" y="1819"/>
                  </a:cubicBezTo>
                  <a:cubicBezTo>
                    <a:pt x="910" y="1608"/>
                    <a:pt x="931" y="1418"/>
                    <a:pt x="973" y="1227"/>
                  </a:cubicBezTo>
                  <a:cubicBezTo>
                    <a:pt x="931" y="1058"/>
                    <a:pt x="888" y="910"/>
                    <a:pt x="804" y="762"/>
                  </a:cubicBezTo>
                  <a:cubicBezTo>
                    <a:pt x="656" y="424"/>
                    <a:pt x="360" y="191"/>
                    <a:pt x="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8"/>
            <p:cNvSpPr/>
            <p:nvPr/>
          </p:nvSpPr>
          <p:spPr>
            <a:xfrm>
              <a:off x="1926900" y="2117000"/>
              <a:ext cx="38625" cy="30150"/>
            </a:xfrm>
            <a:custGeom>
              <a:avLst/>
              <a:gdLst/>
              <a:ahLst/>
              <a:cxnLst/>
              <a:rect l="l" t="t" r="r" b="b"/>
              <a:pathLst>
                <a:path w="1545" h="1206" extrusionOk="0">
                  <a:moveTo>
                    <a:pt x="0" y="0"/>
                  </a:moveTo>
                  <a:cubicBezTo>
                    <a:pt x="127" y="360"/>
                    <a:pt x="339" y="677"/>
                    <a:pt x="614" y="889"/>
                  </a:cubicBezTo>
                  <a:cubicBezTo>
                    <a:pt x="867" y="1079"/>
                    <a:pt x="1206" y="1185"/>
                    <a:pt x="1544" y="1206"/>
                  </a:cubicBezTo>
                  <a:cubicBezTo>
                    <a:pt x="1438" y="1100"/>
                    <a:pt x="1354" y="973"/>
                    <a:pt x="1290" y="825"/>
                  </a:cubicBezTo>
                  <a:cubicBezTo>
                    <a:pt x="1206" y="698"/>
                    <a:pt x="1164" y="571"/>
                    <a:pt x="1121" y="423"/>
                  </a:cubicBezTo>
                  <a:cubicBezTo>
                    <a:pt x="1100" y="381"/>
                    <a:pt x="1058" y="360"/>
                    <a:pt x="1015" y="318"/>
                  </a:cubicBezTo>
                  <a:cubicBezTo>
                    <a:pt x="719" y="106"/>
                    <a:pt x="381"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8"/>
            <p:cNvSpPr/>
            <p:nvPr/>
          </p:nvSpPr>
          <p:spPr>
            <a:xfrm>
              <a:off x="1816400" y="2077350"/>
              <a:ext cx="115800" cy="366950"/>
            </a:xfrm>
            <a:custGeom>
              <a:avLst/>
              <a:gdLst/>
              <a:ahLst/>
              <a:cxnLst/>
              <a:rect l="l" t="t" r="r" b="b"/>
              <a:pathLst>
                <a:path w="4632" h="14678" extrusionOk="0">
                  <a:moveTo>
                    <a:pt x="2327" y="0"/>
                  </a:moveTo>
                  <a:lnTo>
                    <a:pt x="2178" y="317"/>
                  </a:lnTo>
                  <a:cubicBezTo>
                    <a:pt x="1629" y="1438"/>
                    <a:pt x="1544" y="2559"/>
                    <a:pt x="1544" y="3511"/>
                  </a:cubicBezTo>
                  <a:lnTo>
                    <a:pt x="1544" y="10511"/>
                  </a:lnTo>
                  <a:lnTo>
                    <a:pt x="994" y="10511"/>
                  </a:lnTo>
                  <a:cubicBezTo>
                    <a:pt x="846" y="10511"/>
                    <a:pt x="867" y="10427"/>
                    <a:pt x="909" y="10342"/>
                  </a:cubicBezTo>
                  <a:cubicBezTo>
                    <a:pt x="909" y="10321"/>
                    <a:pt x="952" y="10258"/>
                    <a:pt x="952" y="10194"/>
                  </a:cubicBezTo>
                  <a:cubicBezTo>
                    <a:pt x="952" y="9961"/>
                    <a:pt x="761" y="9771"/>
                    <a:pt x="550" y="9771"/>
                  </a:cubicBezTo>
                  <a:cubicBezTo>
                    <a:pt x="338" y="9771"/>
                    <a:pt x="127" y="9983"/>
                    <a:pt x="127" y="10194"/>
                  </a:cubicBezTo>
                  <a:cubicBezTo>
                    <a:pt x="127" y="10469"/>
                    <a:pt x="360" y="10786"/>
                    <a:pt x="846" y="10786"/>
                  </a:cubicBezTo>
                  <a:lnTo>
                    <a:pt x="1755" y="10786"/>
                  </a:lnTo>
                  <a:cubicBezTo>
                    <a:pt x="1629" y="11125"/>
                    <a:pt x="1544" y="11590"/>
                    <a:pt x="1544" y="12119"/>
                  </a:cubicBezTo>
                  <a:cubicBezTo>
                    <a:pt x="1544" y="12774"/>
                    <a:pt x="1671" y="13345"/>
                    <a:pt x="1882" y="13705"/>
                  </a:cubicBezTo>
                  <a:cubicBezTo>
                    <a:pt x="1184" y="13578"/>
                    <a:pt x="656" y="13409"/>
                    <a:pt x="169" y="13155"/>
                  </a:cubicBezTo>
                  <a:lnTo>
                    <a:pt x="127" y="13134"/>
                  </a:lnTo>
                  <a:lnTo>
                    <a:pt x="0" y="13430"/>
                  </a:lnTo>
                  <a:lnTo>
                    <a:pt x="21" y="13451"/>
                  </a:lnTo>
                  <a:cubicBezTo>
                    <a:pt x="465" y="13684"/>
                    <a:pt x="867" y="13789"/>
                    <a:pt x="1375" y="13916"/>
                  </a:cubicBezTo>
                  <a:cubicBezTo>
                    <a:pt x="1375" y="13916"/>
                    <a:pt x="1777" y="13980"/>
                    <a:pt x="2052" y="14022"/>
                  </a:cubicBezTo>
                  <a:cubicBezTo>
                    <a:pt x="1967" y="14086"/>
                    <a:pt x="1925" y="14191"/>
                    <a:pt x="1925" y="14297"/>
                  </a:cubicBezTo>
                  <a:cubicBezTo>
                    <a:pt x="1925" y="14509"/>
                    <a:pt x="2094" y="14678"/>
                    <a:pt x="2305" y="14678"/>
                  </a:cubicBezTo>
                  <a:cubicBezTo>
                    <a:pt x="2517" y="14678"/>
                    <a:pt x="2686" y="14509"/>
                    <a:pt x="2686" y="14297"/>
                  </a:cubicBezTo>
                  <a:cubicBezTo>
                    <a:pt x="2686" y="14191"/>
                    <a:pt x="2644" y="14086"/>
                    <a:pt x="2580" y="14022"/>
                  </a:cubicBezTo>
                  <a:cubicBezTo>
                    <a:pt x="2834" y="13980"/>
                    <a:pt x="3215" y="13916"/>
                    <a:pt x="3215" y="13916"/>
                  </a:cubicBezTo>
                  <a:cubicBezTo>
                    <a:pt x="3722" y="13789"/>
                    <a:pt x="4167" y="13684"/>
                    <a:pt x="4589" y="13451"/>
                  </a:cubicBezTo>
                  <a:lnTo>
                    <a:pt x="4632" y="13430"/>
                  </a:lnTo>
                  <a:lnTo>
                    <a:pt x="4505" y="13134"/>
                  </a:lnTo>
                  <a:lnTo>
                    <a:pt x="4463" y="13155"/>
                  </a:lnTo>
                  <a:cubicBezTo>
                    <a:pt x="3976" y="13409"/>
                    <a:pt x="3447" y="13578"/>
                    <a:pt x="2771" y="13684"/>
                  </a:cubicBezTo>
                  <a:cubicBezTo>
                    <a:pt x="2961" y="13324"/>
                    <a:pt x="3088" y="12774"/>
                    <a:pt x="3088" y="12119"/>
                  </a:cubicBezTo>
                  <a:cubicBezTo>
                    <a:pt x="3088" y="11590"/>
                    <a:pt x="3003" y="11125"/>
                    <a:pt x="2876" y="10786"/>
                  </a:cubicBezTo>
                  <a:lnTo>
                    <a:pt x="3786" y="10786"/>
                  </a:lnTo>
                  <a:cubicBezTo>
                    <a:pt x="4293" y="10786"/>
                    <a:pt x="4526" y="10490"/>
                    <a:pt x="4526" y="10194"/>
                  </a:cubicBezTo>
                  <a:cubicBezTo>
                    <a:pt x="4526" y="9983"/>
                    <a:pt x="4336" y="9771"/>
                    <a:pt x="4103" y="9771"/>
                  </a:cubicBezTo>
                  <a:cubicBezTo>
                    <a:pt x="3870" y="9771"/>
                    <a:pt x="3701" y="9961"/>
                    <a:pt x="3701" y="10194"/>
                  </a:cubicBezTo>
                  <a:cubicBezTo>
                    <a:pt x="3701" y="10258"/>
                    <a:pt x="3722" y="10321"/>
                    <a:pt x="3744" y="10342"/>
                  </a:cubicBezTo>
                  <a:cubicBezTo>
                    <a:pt x="3765" y="10427"/>
                    <a:pt x="3786" y="10511"/>
                    <a:pt x="3638" y="10511"/>
                  </a:cubicBezTo>
                  <a:lnTo>
                    <a:pt x="3088" y="10511"/>
                  </a:lnTo>
                  <a:lnTo>
                    <a:pt x="3088" y="3511"/>
                  </a:lnTo>
                  <a:cubicBezTo>
                    <a:pt x="3088" y="2559"/>
                    <a:pt x="3003" y="1438"/>
                    <a:pt x="2496" y="317"/>
                  </a:cubicBezTo>
                  <a:lnTo>
                    <a:pt x="23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8"/>
            <p:cNvSpPr/>
            <p:nvPr/>
          </p:nvSpPr>
          <p:spPr>
            <a:xfrm>
              <a:off x="1776200" y="2339075"/>
              <a:ext cx="18525" cy="43900"/>
            </a:xfrm>
            <a:custGeom>
              <a:avLst/>
              <a:gdLst/>
              <a:ahLst/>
              <a:cxnLst/>
              <a:rect l="l" t="t" r="r" b="b"/>
              <a:pathLst>
                <a:path w="741" h="1756" extrusionOk="0">
                  <a:moveTo>
                    <a:pt x="106" y="0"/>
                  </a:moveTo>
                  <a:cubicBezTo>
                    <a:pt x="64" y="169"/>
                    <a:pt x="1" y="338"/>
                    <a:pt x="1" y="486"/>
                  </a:cubicBezTo>
                  <a:cubicBezTo>
                    <a:pt x="1" y="677"/>
                    <a:pt x="43" y="867"/>
                    <a:pt x="85" y="1036"/>
                  </a:cubicBezTo>
                  <a:cubicBezTo>
                    <a:pt x="149" y="1290"/>
                    <a:pt x="297" y="1480"/>
                    <a:pt x="487" y="1671"/>
                  </a:cubicBezTo>
                  <a:cubicBezTo>
                    <a:pt x="572" y="1692"/>
                    <a:pt x="656" y="1734"/>
                    <a:pt x="720" y="1755"/>
                  </a:cubicBezTo>
                  <a:cubicBezTo>
                    <a:pt x="720" y="1734"/>
                    <a:pt x="720" y="1713"/>
                    <a:pt x="741" y="1692"/>
                  </a:cubicBezTo>
                  <a:cubicBezTo>
                    <a:pt x="593" y="1375"/>
                    <a:pt x="529" y="973"/>
                    <a:pt x="593" y="571"/>
                  </a:cubicBezTo>
                  <a:cubicBezTo>
                    <a:pt x="466" y="360"/>
                    <a:pt x="297" y="169"/>
                    <a:pt x="1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8"/>
            <p:cNvSpPr/>
            <p:nvPr/>
          </p:nvSpPr>
          <p:spPr>
            <a:xfrm>
              <a:off x="1741300" y="2178200"/>
              <a:ext cx="40750" cy="23950"/>
            </a:xfrm>
            <a:custGeom>
              <a:avLst/>
              <a:gdLst/>
              <a:ahLst/>
              <a:cxnLst/>
              <a:rect l="l" t="t" r="r" b="b"/>
              <a:pathLst>
                <a:path w="1630" h="958" extrusionOk="0">
                  <a:moveTo>
                    <a:pt x="1471" y="1"/>
                  </a:moveTo>
                  <a:cubicBezTo>
                    <a:pt x="1181" y="1"/>
                    <a:pt x="882" y="53"/>
                    <a:pt x="614" y="196"/>
                  </a:cubicBezTo>
                  <a:cubicBezTo>
                    <a:pt x="382" y="302"/>
                    <a:pt x="191" y="471"/>
                    <a:pt x="43" y="704"/>
                  </a:cubicBezTo>
                  <a:cubicBezTo>
                    <a:pt x="43" y="788"/>
                    <a:pt x="22" y="873"/>
                    <a:pt x="1" y="957"/>
                  </a:cubicBezTo>
                  <a:lnTo>
                    <a:pt x="43" y="957"/>
                  </a:lnTo>
                  <a:cubicBezTo>
                    <a:pt x="360" y="746"/>
                    <a:pt x="741" y="640"/>
                    <a:pt x="1164" y="619"/>
                  </a:cubicBezTo>
                  <a:cubicBezTo>
                    <a:pt x="1354" y="471"/>
                    <a:pt x="1524" y="259"/>
                    <a:pt x="1629" y="6"/>
                  </a:cubicBezTo>
                  <a:cubicBezTo>
                    <a:pt x="1577" y="2"/>
                    <a:pt x="1524" y="1"/>
                    <a:pt x="14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8"/>
            <p:cNvSpPr/>
            <p:nvPr/>
          </p:nvSpPr>
          <p:spPr>
            <a:xfrm>
              <a:off x="1756650" y="2314750"/>
              <a:ext cx="15875" cy="46550"/>
            </a:xfrm>
            <a:custGeom>
              <a:avLst/>
              <a:gdLst/>
              <a:ahLst/>
              <a:cxnLst/>
              <a:rect l="l" t="t" r="r" b="b"/>
              <a:pathLst>
                <a:path w="635" h="1862" extrusionOk="0">
                  <a:moveTo>
                    <a:pt x="254" y="0"/>
                  </a:moveTo>
                  <a:cubicBezTo>
                    <a:pt x="85" y="275"/>
                    <a:pt x="0" y="550"/>
                    <a:pt x="0" y="867"/>
                  </a:cubicBezTo>
                  <a:cubicBezTo>
                    <a:pt x="0" y="910"/>
                    <a:pt x="0" y="952"/>
                    <a:pt x="0" y="994"/>
                  </a:cubicBezTo>
                  <a:cubicBezTo>
                    <a:pt x="21" y="1269"/>
                    <a:pt x="127" y="1502"/>
                    <a:pt x="275" y="1713"/>
                  </a:cubicBezTo>
                  <a:cubicBezTo>
                    <a:pt x="339" y="1756"/>
                    <a:pt x="402" y="1819"/>
                    <a:pt x="487" y="1861"/>
                  </a:cubicBezTo>
                  <a:cubicBezTo>
                    <a:pt x="487" y="1840"/>
                    <a:pt x="487" y="1819"/>
                    <a:pt x="508" y="1819"/>
                  </a:cubicBezTo>
                  <a:cubicBezTo>
                    <a:pt x="444" y="1438"/>
                    <a:pt x="465" y="1058"/>
                    <a:pt x="635" y="677"/>
                  </a:cubicBezTo>
                  <a:cubicBezTo>
                    <a:pt x="550" y="423"/>
                    <a:pt x="423" y="212"/>
                    <a:pt x="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8"/>
            <p:cNvSpPr/>
            <p:nvPr/>
          </p:nvSpPr>
          <p:spPr>
            <a:xfrm>
              <a:off x="1740775" y="2287250"/>
              <a:ext cx="18000" cy="46550"/>
            </a:xfrm>
            <a:custGeom>
              <a:avLst/>
              <a:gdLst/>
              <a:ahLst/>
              <a:cxnLst/>
              <a:rect l="l" t="t" r="r" b="b"/>
              <a:pathLst>
                <a:path w="720" h="1862" extrusionOk="0">
                  <a:moveTo>
                    <a:pt x="508" y="0"/>
                  </a:moveTo>
                  <a:cubicBezTo>
                    <a:pt x="254" y="254"/>
                    <a:pt x="85" y="571"/>
                    <a:pt x="22" y="910"/>
                  </a:cubicBezTo>
                  <a:cubicBezTo>
                    <a:pt x="22" y="994"/>
                    <a:pt x="1" y="1079"/>
                    <a:pt x="1" y="1142"/>
                  </a:cubicBezTo>
                  <a:cubicBezTo>
                    <a:pt x="1" y="1333"/>
                    <a:pt x="43" y="1502"/>
                    <a:pt x="106" y="1671"/>
                  </a:cubicBezTo>
                  <a:cubicBezTo>
                    <a:pt x="170" y="1735"/>
                    <a:pt x="233" y="1798"/>
                    <a:pt x="297" y="1862"/>
                  </a:cubicBezTo>
                  <a:cubicBezTo>
                    <a:pt x="297" y="1840"/>
                    <a:pt x="318" y="1819"/>
                    <a:pt x="318" y="1819"/>
                  </a:cubicBezTo>
                  <a:cubicBezTo>
                    <a:pt x="339" y="1439"/>
                    <a:pt x="487" y="1079"/>
                    <a:pt x="720" y="719"/>
                  </a:cubicBezTo>
                  <a:cubicBezTo>
                    <a:pt x="720" y="466"/>
                    <a:pt x="635" y="233"/>
                    <a:pt x="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8"/>
            <p:cNvSpPr/>
            <p:nvPr/>
          </p:nvSpPr>
          <p:spPr>
            <a:xfrm>
              <a:off x="1730725" y="2258175"/>
              <a:ext cx="21700" cy="43900"/>
            </a:xfrm>
            <a:custGeom>
              <a:avLst/>
              <a:gdLst/>
              <a:ahLst/>
              <a:cxnLst/>
              <a:rect l="l" t="t" r="r" b="b"/>
              <a:pathLst>
                <a:path w="868" h="1756" extrusionOk="0">
                  <a:moveTo>
                    <a:pt x="805" y="0"/>
                  </a:moveTo>
                  <a:cubicBezTo>
                    <a:pt x="508" y="212"/>
                    <a:pt x="255" y="465"/>
                    <a:pt x="128" y="783"/>
                  </a:cubicBezTo>
                  <a:cubicBezTo>
                    <a:pt x="43" y="994"/>
                    <a:pt x="1" y="1206"/>
                    <a:pt x="1" y="1417"/>
                  </a:cubicBezTo>
                  <a:cubicBezTo>
                    <a:pt x="1" y="1459"/>
                    <a:pt x="1" y="1481"/>
                    <a:pt x="22" y="1523"/>
                  </a:cubicBezTo>
                  <a:cubicBezTo>
                    <a:pt x="64" y="1608"/>
                    <a:pt x="107" y="1671"/>
                    <a:pt x="149" y="1756"/>
                  </a:cubicBezTo>
                  <a:cubicBezTo>
                    <a:pt x="170" y="1734"/>
                    <a:pt x="170" y="1734"/>
                    <a:pt x="191" y="1713"/>
                  </a:cubicBezTo>
                  <a:cubicBezTo>
                    <a:pt x="297" y="1375"/>
                    <a:pt x="530" y="1036"/>
                    <a:pt x="826" y="762"/>
                  </a:cubicBezTo>
                  <a:cubicBezTo>
                    <a:pt x="868" y="635"/>
                    <a:pt x="868" y="529"/>
                    <a:pt x="868" y="402"/>
                  </a:cubicBezTo>
                  <a:cubicBezTo>
                    <a:pt x="868" y="275"/>
                    <a:pt x="826" y="148"/>
                    <a:pt x="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8"/>
            <p:cNvSpPr/>
            <p:nvPr/>
          </p:nvSpPr>
          <p:spPr>
            <a:xfrm>
              <a:off x="1730725" y="2202650"/>
              <a:ext cx="34925" cy="31750"/>
            </a:xfrm>
            <a:custGeom>
              <a:avLst/>
              <a:gdLst/>
              <a:ahLst/>
              <a:cxnLst/>
              <a:rect l="l" t="t" r="r" b="b"/>
              <a:pathLst>
                <a:path w="1397" h="1270" extrusionOk="0">
                  <a:moveTo>
                    <a:pt x="1397" y="0"/>
                  </a:moveTo>
                  <a:lnTo>
                    <a:pt x="1397" y="0"/>
                  </a:lnTo>
                  <a:cubicBezTo>
                    <a:pt x="1037" y="43"/>
                    <a:pt x="699" y="170"/>
                    <a:pt x="445" y="381"/>
                  </a:cubicBezTo>
                  <a:cubicBezTo>
                    <a:pt x="233" y="550"/>
                    <a:pt x="85" y="762"/>
                    <a:pt x="1" y="1037"/>
                  </a:cubicBezTo>
                  <a:cubicBezTo>
                    <a:pt x="1" y="1100"/>
                    <a:pt x="22" y="1185"/>
                    <a:pt x="22" y="1269"/>
                  </a:cubicBezTo>
                  <a:cubicBezTo>
                    <a:pt x="22" y="1269"/>
                    <a:pt x="43" y="1269"/>
                    <a:pt x="64" y="1248"/>
                  </a:cubicBezTo>
                  <a:cubicBezTo>
                    <a:pt x="339" y="994"/>
                    <a:pt x="678" y="804"/>
                    <a:pt x="1079" y="677"/>
                  </a:cubicBezTo>
                  <a:cubicBezTo>
                    <a:pt x="1228" y="487"/>
                    <a:pt x="1333" y="254"/>
                    <a:pt x="1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8"/>
            <p:cNvSpPr/>
            <p:nvPr/>
          </p:nvSpPr>
          <p:spPr>
            <a:xfrm>
              <a:off x="1727025" y="2229075"/>
              <a:ext cx="28575" cy="39150"/>
            </a:xfrm>
            <a:custGeom>
              <a:avLst/>
              <a:gdLst/>
              <a:ahLst/>
              <a:cxnLst/>
              <a:rect l="l" t="t" r="r" b="b"/>
              <a:pathLst>
                <a:path w="1143" h="1566" extrusionOk="0">
                  <a:moveTo>
                    <a:pt x="1143" y="1"/>
                  </a:moveTo>
                  <a:lnTo>
                    <a:pt x="1143" y="1"/>
                  </a:lnTo>
                  <a:cubicBezTo>
                    <a:pt x="783" y="149"/>
                    <a:pt x="466" y="339"/>
                    <a:pt x="276" y="614"/>
                  </a:cubicBezTo>
                  <a:cubicBezTo>
                    <a:pt x="128" y="826"/>
                    <a:pt x="43" y="1058"/>
                    <a:pt x="1" y="1333"/>
                  </a:cubicBezTo>
                  <a:cubicBezTo>
                    <a:pt x="22" y="1397"/>
                    <a:pt x="43" y="1481"/>
                    <a:pt x="64" y="1566"/>
                  </a:cubicBezTo>
                  <a:lnTo>
                    <a:pt x="107" y="1566"/>
                  </a:lnTo>
                  <a:cubicBezTo>
                    <a:pt x="318" y="1249"/>
                    <a:pt x="593" y="953"/>
                    <a:pt x="953" y="762"/>
                  </a:cubicBezTo>
                  <a:cubicBezTo>
                    <a:pt x="1079" y="530"/>
                    <a:pt x="1143" y="297"/>
                    <a:pt x="1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8"/>
            <p:cNvSpPr/>
            <p:nvPr/>
          </p:nvSpPr>
          <p:spPr>
            <a:xfrm>
              <a:off x="1698475" y="2283025"/>
              <a:ext cx="32800" cy="38075"/>
            </a:xfrm>
            <a:custGeom>
              <a:avLst/>
              <a:gdLst/>
              <a:ahLst/>
              <a:cxnLst/>
              <a:rect l="l" t="t" r="r" b="b"/>
              <a:pathLst>
                <a:path w="1312" h="1523" extrusionOk="0">
                  <a:moveTo>
                    <a:pt x="1" y="0"/>
                  </a:moveTo>
                  <a:lnTo>
                    <a:pt x="1" y="0"/>
                  </a:lnTo>
                  <a:cubicBezTo>
                    <a:pt x="43" y="402"/>
                    <a:pt x="170" y="740"/>
                    <a:pt x="424" y="1015"/>
                  </a:cubicBezTo>
                  <a:cubicBezTo>
                    <a:pt x="529" y="1142"/>
                    <a:pt x="678" y="1248"/>
                    <a:pt x="826" y="1354"/>
                  </a:cubicBezTo>
                  <a:cubicBezTo>
                    <a:pt x="1016" y="1375"/>
                    <a:pt x="1164" y="1438"/>
                    <a:pt x="1312" y="1523"/>
                  </a:cubicBezTo>
                  <a:cubicBezTo>
                    <a:pt x="1270" y="1163"/>
                    <a:pt x="1164" y="825"/>
                    <a:pt x="952" y="550"/>
                  </a:cubicBezTo>
                  <a:cubicBezTo>
                    <a:pt x="720" y="275"/>
                    <a:pt x="381" y="10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8"/>
            <p:cNvSpPr/>
            <p:nvPr/>
          </p:nvSpPr>
          <p:spPr>
            <a:xfrm>
              <a:off x="1708525" y="2323200"/>
              <a:ext cx="40750" cy="29100"/>
            </a:xfrm>
            <a:custGeom>
              <a:avLst/>
              <a:gdLst/>
              <a:ahLst/>
              <a:cxnLst/>
              <a:rect l="l" t="t" r="r" b="b"/>
              <a:pathLst>
                <a:path w="1630" h="1164" extrusionOk="0">
                  <a:moveTo>
                    <a:pt x="1" y="1"/>
                  </a:moveTo>
                  <a:cubicBezTo>
                    <a:pt x="127" y="381"/>
                    <a:pt x="339" y="698"/>
                    <a:pt x="635" y="910"/>
                  </a:cubicBezTo>
                  <a:cubicBezTo>
                    <a:pt x="762" y="995"/>
                    <a:pt x="910" y="1058"/>
                    <a:pt x="1058" y="1121"/>
                  </a:cubicBezTo>
                  <a:cubicBezTo>
                    <a:pt x="1115" y="1116"/>
                    <a:pt x="1170" y="1113"/>
                    <a:pt x="1224" y="1113"/>
                  </a:cubicBezTo>
                  <a:cubicBezTo>
                    <a:pt x="1370" y="1113"/>
                    <a:pt x="1505" y="1133"/>
                    <a:pt x="1629" y="1164"/>
                  </a:cubicBezTo>
                  <a:cubicBezTo>
                    <a:pt x="1502" y="825"/>
                    <a:pt x="1312" y="529"/>
                    <a:pt x="1016" y="318"/>
                  </a:cubicBezTo>
                  <a:cubicBezTo>
                    <a:pt x="741" y="106"/>
                    <a:pt x="402"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8"/>
            <p:cNvSpPr/>
            <p:nvPr/>
          </p:nvSpPr>
          <p:spPr>
            <a:xfrm>
              <a:off x="1727550" y="2359300"/>
              <a:ext cx="47100" cy="21550"/>
            </a:xfrm>
            <a:custGeom>
              <a:avLst/>
              <a:gdLst/>
              <a:ahLst/>
              <a:cxnLst/>
              <a:rect l="l" t="t" r="r" b="b"/>
              <a:pathLst>
                <a:path w="1884" h="862" extrusionOk="0">
                  <a:moveTo>
                    <a:pt x="472" y="1"/>
                  </a:moveTo>
                  <a:cubicBezTo>
                    <a:pt x="314" y="1"/>
                    <a:pt x="156" y="22"/>
                    <a:pt x="1" y="58"/>
                  </a:cubicBezTo>
                  <a:cubicBezTo>
                    <a:pt x="212" y="375"/>
                    <a:pt x="466" y="629"/>
                    <a:pt x="805" y="756"/>
                  </a:cubicBezTo>
                  <a:cubicBezTo>
                    <a:pt x="974" y="820"/>
                    <a:pt x="1143" y="862"/>
                    <a:pt x="1333" y="862"/>
                  </a:cubicBezTo>
                  <a:cubicBezTo>
                    <a:pt x="1503" y="820"/>
                    <a:pt x="1693" y="777"/>
                    <a:pt x="1883" y="777"/>
                  </a:cubicBezTo>
                  <a:cubicBezTo>
                    <a:pt x="1672" y="502"/>
                    <a:pt x="1397" y="248"/>
                    <a:pt x="1080" y="122"/>
                  </a:cubicBezTo>
                  <a:cubicBezTo>
                    <a:pt x="887" y="37"/>
                    <a:pt x="680" y="1"/>
                    <a:pt x="4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8"/>
            <p:cNvSpPr/>
            <p:nvPr/>
          </p:nvSpPr>
          <p:spPr>
            <a:xfrm>
              <a:off x="1754525" y="2386850"/>
              <a:ext cx="50775" cy="18075"/>
            </a:xfrm>
            <a:custGeom>
              <a:avLst/>
              <a:gdLst/>
              <a:ahLst/>
              <a:cxnLst/>
              <a:rect l="l" t="t" r="r" b="b"/>
              <a:pathLst>
                <a:path w="2031" h="723" extrusionOk="0">
                  <a:moveTo>
                    <a:pt x="853" y="1"/>
                  </a:moveTo>
                  <a:cubicBezTo>
                    <a:pt x="576" y="1"/>
                    <a:pt x="288" y="69"/>
                    <a:pt x="1" y="204"/>
                  </a:cubicBezTo>
                  <a:cubicBezTo>
                    <a:pt x="297" y="479"/>
                    <a:pt x="614" y="648"/>
                    <a:pt x="973" y="712"/>
                  </a:cubicBezTo>
                  <a:cubicBezTo>
                    <a:pt x="1032" y="719"/>
                    <a:pt x="1093" y="722"/>
                    <a:pt x="1154" y="722"/>
                  </a:cubicBezTo>
                  <a:cubicBezTo>
                    <a:pt x="1443" y="722"/>
                    <a:pt x="1752" y="643"/>
                    <a:pt x="2031" y="521"/>
                  </a:cubicBezTo>
                  <a:cubicBezTo>
                    <a:pt x="1735" y="267"/>
                    <a:pt x="1418" y="77"/>
                    <a:pt x="1058" y="14"/>
                  </a:cubicBezTo>
                  <a:cubicBezTo>
                    <a:pt x="990" y="5"/>
                    <a:pt x="922" y="1"/>
                    <a:pt x="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8"/>
            <p:cNvSpPr/>
            <p:nvPr/>
          </p:nvSpPr>
          <p:spPr>
            <a:xfrm>
              <a:off x="1798400" y="2359150"/>
              <a:ext cx="27525" cy="41800"/>
            </a:xfrm>
            <a:custGeom>
              <a:avLst/>
              <a:gdLst/>
              <a:ahLst/>
              <a:cxnLst/>
              <a:rect l="l" t="t" r="r" b="b"/>
              <a:pathLst>
                <a:path w="1101" h="1672" extrusionOk="0">
                  <a:moveTo>
                    <a:pt x="1" y="1"/>
                  </a:moveTo>
                  <a:cubicBezTo>
                    <a:pt x="1" y="43"/>
                    <a:pt x="1" y="64"/>
                    <a:pt x="1" y="106"/>
                  </a:cubicBezTo>
                  <a:cubicBezTo>
                    <a:pt x="1" y="445"/>
                    <a:pt x="86" y="741"/>
                    <a:pt x="255" y="1016"/>
                  </a:cubicBezTo>
                  <a:cubicBezTo>
                    <a:pt x="445" y="1333"/>
                    <a:pt x="741" y="1545"/>
                    <a:pt x="1101" y="1671"/>
                  </a:cubicBezTo>
                  <a:cubicBezTo>
                    <a:pt x="1101" y="1650"/>
                    <a:pt x="1101" y="1629"/>
                    <a:pt x="1101" y="1587"/>
                  </a:cubicBezTo>
                  <a:cubicBezTo>
                    <a:pt x="1101" y="1249"/>
                    <a:pt x="1016" y="931"/>
                    <a:pt x="826" y="656"/>
                  </a:cubicBezTo>
                  <a:cubicBezTo>
                    <a:pt x="635" y="360"/>
                    <a:pt x="361" y="149"/>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8"/>
            <p:cNvSpPr/>
            <p:nvPr/>
          </p:nvSpPr>
          <p:spPr>
            <a:xfrm>
              <a:off x="1783600" y="2117000"/>
              <a:ext cx="39150" cy="30150"/>
            </a:xfrm>
            <a:custGeom>
              <a:avLst/>
              <a:gdLst/>
              <a:ahLst/>
              <a:cxnLst/>
              <a:rect l="l" t="t" r="r" b="b"/>
              <a:pathLst>
                <a:path w="1566" h="1206" extrusionOk="0">
                  <a:moveTo>
                    <a:pt x="1566" y="0"/>
                  </a:moveTo>
                  <a:cubicBezTo>
                    <a:pt x="1164" y="0"/>
                    <a:pt x="804" y="106"/>
                    <a:pt x="508" y="318"/>
                  </a:cubicBezTo>
                  <a:cubicBezTo>
                    <a:pt x="466" y="360"/>
                    <a:pt x="424" y="381"/>
                    <a:pt x="403" y="423"/>
                  </a:cubicBezTo>
                  <a:cubicBezTo>
                    <a:pt x="360" y="571"/>
                    <a:pt x="318" y="698"/>
                    <a:pt x="255" y="825"/>
                  </a:cubicBezTo>
                  <a:cubicBezTo>
                    <a:pt x="170" y="973"/>
                    <a:pt x="85" y="1100"/>
                    <a:pt x="1" y="1206"/>
                  </a:cubicBezTo>
                  <a:cubicBezTo>
                    <a:pt x="339" y="1185"/>
                    <a:pt x="656" y="1079"/>
                    <a:pt x="931" y="889"/>
                  </a:cubicBezTo>
                  <a:cubicBezTo>
                    <a:pt x="1227" y="677"/>
                    <a:pt x="1439" y="360"/>
                    <a:pt x="15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8"/>
            <p:cNvSpPr/>
            <p:nvPr/>
          </p:nvSpPr>
          <p:spPr>
            <a:xfrm>
              <a:off x="1763525" y="2107475"/>
              <a:ext cx="23800" cy="45500"/>
            </a:xfrm>
            <a:custGeom>
              <a:avLst/>
              <a:gdLst/>
              <a:ahLst/>
              <a:cxnLst/>
              <a:rect l="l" t="t" r="r" b="b"/>
              <a:pathLst>
                <a:path w="952" h="1820" extrusionOk="0">
                  <a:moveTo>
                    <a:pt x="910" y="1"/>
                  </a:moveTo>
                  <a:cubicBezTo>
                    <a:pt x="592" y="191"/>
                    <a:pt x="317" y="424"/>
                    <a:pt x="148" y="762"/>
                  </a:cubicBezTo>
                  <a:cubicBezTo>
                    <a:pt x="85" y="910"/>
                    <a:pt x="21" y="1058"/>
                    <a:pt x="0" y="1227"/>
                  </a:cubicBezTo>
                  <a:cubicBezTo>
                    <a:pt x="42" y="1418"/>
                    <a:pt x="64" y="1608"/>
                    <a:pt x="42" y="1819"/>
                  </a:cubicBezTo>
                  <a:cubicBezTo>
                    <a:pt x="360" y="1629"/>
                    <a:pt x="635" y="1375"/>
                    <a:pt x="762" y="1079"/>
                  </a:cubicBezTo>
                  <a:cubicBezTo>
                    <a:pt x="888" y="825"/>
                    <a:pt x="952" y="572"/>
                    <a:pt x="952" y="276"/>
                  </a:cubicBezTo>
                  <a:cubicBezTo>
                    <a:pt x="952" y="191"/>
                    <a:pt x="931" y="85"/>
                    <a:pt x="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8"/>
            <p:cNvSpPr/>
            <p:nvPr/>
          </p:nvSpPr>
          <p:spPr>
            <a:xfrm>
              <a:off x="1758750" y="2156450"/>
              <a:ext cx="45500" cy="16625"/>
            </a:xfrm>
            <a:custGeom>
              <a:avLst/>
              <a:gdLst/>
              <a:ahLst/>
              <a:cxnLst/>
              <a:rect l="l" t="t" r="r" b="b"/>
              <a:pathLst>
                <a:path w="1820" h="665" extrusionOk="0">
                  <a:moveTo>
                    <a:pt x="1182" y="0"/>
                  </a:moveTo>
                  <a:cubicBezTo>
                    <a:pt x="1044" y="0"/>
                    <a:pt x="910" y="17"/>
                    <a:pt x="783" y="51"/>
                  </a:cubicBezTo>
                  <a:cubicBezTo>
                    <a:pt x="530" y="114"/>
                    <a:pt x="318" y="241"/>
                    <a:pt x="107" y="410"/>
                  </a:cubicBezTo>
                  <a:cubicBezTo>
                    <a:pt x="85" y="495"/>
                    <a:pt x="43" y="580"/>
                    <a:pt x="1" y="643"/>
                  </a:cubicBezTo>
                  <a:cubicBezTo>
                    <a:pt x="22" y="664"/>
                    <a:pt x="43" y="664"/>
                    <a:pt x="64" y="664"/>
                  </a:cubicBezTo>
                  <a:cubicBezTo>
                    <a:pt x="280" y="588"/>
                    <a:pt x="503" y="550"/>
                    <a:pt x="734" y="550"/>
                  </a:cubicBezTo>
                  <a:cubicBezTo>
                    <a:pt x="888" y="550"/>
                    <a:pt x="1046" y="567"/>
                    <a:pt x="1206" y="601"/>
                  </a:cubicBezTo>
                  <a:cubicBezTo>
                    <a:pt x="1439" y="474"/>
                    <a:pt x="1650" y="326"/>
                    <a:pt x="1820" y="114"/>
                  </a:cubicBezTo>
                  <a:cubicBezTo>
                    <a:pt x="1604" y="38"/>
                    <a:pt x="1388" y="0"/>
                    <a:pt x="11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8"/>
            <p:cNvSpPr/>
            <p:nvPr/>
          </p:nvSpPr>
          <p:spPr>
            <a:xfrm>
              <a:off x="1737600" y="2132325"/>
              <a:ext cx="19075" cy="48675"/>
            </a:xfrm>
            <a:custGeom>
              <a:avLst/>
              <a:gdLst/>
              <a:ahLst/>
              <a:cxnLst/>
              <a:rect l="l" t="t" r="r" b="b"/>
              <a:pathLst>
                <a:path w="763" h="1947" extrusionOk="0">
                  <a:moveTo>
                    <a:pt x="614" y="1"/>
                  </a:moveTo>
                  <a:cubicBezTo>
                    <a:pt x="339" y="233"/>
                    <a:pt x="107" y="550"/>
                    <a:pt x="43" y="910"/>
                  </a:cubicBezTo>
                  <a:cubicBezTo>
                    <a:pt x="1" y="1037"/>
                    <a:pt x="1" y="1164"/>
                    <a:pt x="1" y="1291"/>
                  </a:cubicBezTo>
                  <a:cubicBezTo>
                    <a:pt x="1" y="1312"/>
                    <a:pt x="1" y="1354"/>
                    <a:pt x="1" y="1396"/>
                  </a:cubicBezTo>
                  <a:cubicBezTo>
                    <a:pt x="85" y="1587"/>
                    <a:pt x="149" y="1756"/>
                    <a:pt x="191" y="1946"/>
                  </a:cubicBezTo>
                  <a:cubicBezTo>
                    <a:pt x="445" y="1693"/>
                    <a:pt x="656" y="1396"/>
                    <a:pt x="720" y="1079"/>
                  </a:cubicBezTo>
                  <a:cubicBezTo>
                    <a:pt x="762" y="952"/>
                    <a:pt x="762" y="825"/>
                    <a:pt x="762" y="677"/>
                  </a:cubicBezTo>
                  <a:cubicBezTo>
                    <a:pt x="762" y="445"/>
                    <a:pt x="720" y="212"/>
                    <a:pt x="6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8"/>
            <p:cNvSpPr/>
            <p:nvPr/>
          </p:nvSpPr>
          <p:spPr>
            <a:xfrm>
              <a:off x="1718050" y="2164050"/>
              <a:ext cx="16950" cy="50250"/>
            </a:xfrm>
            <a:custGeom>
              <a:avLst/>
              <a:gdLst/>
              <a:ahLst/>
              <a:cxnLst/>
              <a:rect l="l" t="t" r="r" b="b"/>
              <a:pathLst>
                <a:path w="678" h="2010" extrusionOk="0">
                  <a:moveTo>
                    <a:pt x="339" y="1"/>
                  </a:moveTo>
                  <a:cubicBezTo>
                    <a:pt x="127" y="318"/>
                    <a:pt x="0" y="656"/>
                    <a:pt x="0" y="1016"/>
                  </a:cubicBezTo>
                  <a:cubicBezTo>
                    <a:pt x="0" y="1206"/>
                    <a:pt x="43" y="1375"/>
                    <a:pt x="85" y="1523"/>
                  </a:cubicBezTo>
                  <a:cubicBezTo>
                    <a:pt x="212" y="1671"/>
                    <a:pt x="296" y="1841"/>
                    <a:pt x="360" y="2010"/>
                  </a:cubicBezTo>
                  <a:cubicBezTo>
                    <a:pt x="550" y="1693"/>
                    <a:pt x="677" y="1375"/>
                    <a:pt x="677" y="1037"/>
                  </a:cubicBezTo>
                  <a:lnTo>
                    <a:pt x="677" y="1016"/>
                  </a:lnTo>
                  <a:cubicBezTo>
                    <a:pt x="677" y="656"/>
                    <a:pt x="529" y="318"/>
                    <a:pt x="3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8"/>
            <p:cNvSpPr/>
            <p:nvPr/>
          </p:nvSpPr>
          <p:spPr>
            <a:xfrm>
              <a:off x="1703775" y="2201075"/>
              <a:ext cx="20100" cy="49175"/>
            </a:xfrm>
            <a:custGeom>
              <a:avLst/>
              <a:gdLst/>
              <a:ahLst/>
              <a:cxnLst/>
              <a:rect l="l" t="t" r="r" b="b"/>
              <a:pathLst>
                <a:path w="804" h="1967" extrusionOk="0">
                  <a:moveTo>
                    <a:pt x="148" y="0"/>
                  </a:moveTo>
                  <a:cubicBezTo>
                    <a:pt x="64" y="233"/>
                    <a:pt x="0" y="465"/>
                    <a:pt x="0" y="677"/>
                  </a:cubicBezTo>
                  <a:cubicBezTo>
                    <a:pt x="0" y="825"/>
                    <a:pt x="21" y="952"/>
                    <a:pt x="64" y="1079"/>
                  </a:cubicBezTo>
                  <a:cubicBezTo>
                    <a:pt x="106" y="1248"/>
                    <a:pt x="191" y="1417"/>
                    <a:pt x="275" y="1565"/>
                  </a:cubicBezTo>
                  <a:cubicBezTo>
                    <a:pt x="423" y="1671"/>
                    <a:pt x="571" y="1798"/>
                    <a:pt x="677" y="1967"/>
                  </a:cubicBezTo>
                  <a:cubicBezTo>
                    <a:pt x="762" y="1734"/>
                    <a:pt x="804" y="1544"/>
                    <a:pt x="804" y="1332"/>
                  </a:cubicBezTo>
                  <a:cubicBezTo>
                    <a:pt x="804" y="1184"/>
                    <a:pt x="783" y="1057"/>
                    <a:pt x="762" y="909"/>
                  </a:cubicBezTo>
                  <a:cubicBezTo>
                    <a:pt x="677" y="550"/>
                    <a:pt x="444" y="254"/>
                    <a:pt x="1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8"/>
            <p:cNvSpPr/>
            <p:nvPr/>
          </p:nvSpPr>
          <p:spPr>
            <a:xfrm>
              <a:off x="1697425" y="2241775"/>
              <a:ext cx="25925" cy="44450"/>
            </a:xfrm>
            <a:custGeom>
              <a:avLst/>
              <a:gdLst/>
              <a:ahLst/>
              <a:cxnLst/>
              <a:rect l="l" t="t" r="r" b="b"/>
              <a:pathLst>
                <a:path w="1037" h="1778" extrusionOk="0">
                  <a:moveTo>
                    <a:pt x="22" y="1"/>
                  </a:moveTo>
                  <a:cubicBezTo>
                    <a:pt x="22" y="64"/>
                    <a:pt x="0" y="170"/>
                    <a:pt x="0" y="233"/>
                  </a:cubicBezTo>
                  <a:cubicBezTo>
                    <a:pt x="0" y="529"/>
                    <a:pt x="64" y="825"/>
                    <a:pt x="191" y="1058"/>
                  </a:cubicBezTo>
                  <a:cubicBezTo>
                    <a:pt x="275" y="1206"/>
                    <a:pt x="381" y="1354"/>
                    <a:pt x="508" y="1481"/>
                  </a:cubicBezTo>
                  <a:cubicBezTo>
                    <a:pt x="698" y="1544"/>
                    <a:pt x="846" y="1650"/>
                    <a:pt x="994" y="1777"/>
                  </a:cubicBezTo>
                  <a:cubicBezTo>
                    <a:pt x="1016" y="1714"/>
                    <a:pt x="1037" y="1629"/>
                    <a:pt x="1037" y="1566"/>
                  </a:cubicBezTo>
                  <a:cubicBezTo>
                    <a:pt x="1037" y="1269"/>
                    <a:pt x="952" y="995"/>
                    <a:pt x="825" y="741"/>
                  </a:cubicBezTo>
                  <a:cubicBezTo>
                    <a:pt x="656" y="424"/>
                    <a:pt x="381" y="170"/>
                    <a:pt x="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8"/>
            <p:cNvSpPr/>
            <p:nvPr/>
          </p:nvSpPr>
          <p:spPr>
            <a:xfrm>
              <a:off x="1874550" y="2099550"/>
              <a:ext cx="11125" cy="230025"/>
            </a:xfrm>
            <a:custGeom>
              <a:avLst/>
              <a:gdLst/>
              <a:ahLst/>
              <a:cxnLst/>
              <a:rect l="l" t="t" r="r" b="b"/>
              <a:pathLst>
                <a:path w="445" h="9201" extrusionOk="0">
                  <a:moveTo>
                    <a:pt x="1" y="0"/>
                  </a:moveTo>
                  <a:lnTo>
                    <a:pt x="1" y="9200"/>
                  </a:lnTo>
                  <a:lnTo>
                    <a:pt x="445" y="9200"/>
                  </a:lnTo>
                  <a:lnTo>
                    <a:pt x="445" y="2623"/>
                  </a:lnTo>
                  <a:cubicBezTo>
                    <a:pt x="445" y="1840"/>
                    <a:pt x="360" y="910"/>
                    <a:pt x="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8"/>
            <p:cNvSpPr/>
            <p:nvPr/>
          </p:nvSpPr>
          <p:spPr>
            <a:xfrm>
              <a:off x="1364850" y="2103725"/>
              <a:ext cx="144900" cy="258250"/>
            </a:xfrm>
            <a:custGeom>
              <a:avLst/>
              <a:gdLst/>
              <a:ahLst/>
              <a:cxnLst/>
              <a:rect l="l" t="t" r="r" b="b"/>
              <a:pathLst>
                <a:path w="5796" h="10330" extrusionOk="0">
                  <a:moveTo>
                    <a:pt x="1601" y="1"/>
                  </a:moveTo>
                  <a:cubicBezTo>
                    <a:pt x="1568" y="1"/>
                    <a:pt x="1535" y="1"/>
                    <a:pt x="1502" y="3"/>
                  </a:cubicBezTo>
                  <a:cubicBezTo>
                    <a:pt x="698" y="45"/>
                    <a:pt x="275" y="277"/>
                    <a:pt x="0" y="510"/>
                  </a:cubicBezTo>
                  <a:lnTo>
                    <a:pt x="0" y="849"/>
                  </a:lnTo>
                  <a:lnTo>
                    <a:pt x="0" y="10091"/>
                  </a:lnTo>
                  <a:cubicBezTo>
                    <a:pt x="402" y="9816"/>
                    <a:pt x="868" y="9689"/>
                    <a:pt x="1481" y="9668"/>
                  </a:cubicBezTo>
                  <a:cubicBezTo>
                    <a:pt x="1517" y="9667"/>
                    <a:pt x="1554" y="9666"/>
                    <a:pt x="1590" y="9666"/>
                  </a:cubicBezTo>
                  <a:cubicBezTo>
                    <a:pt x="2193" y="9666"/>
                    <a:pt x="2833" y="9826"/>
                    <a:pt x="3511" y="9985"/>
                  </a:cubicBezTo>
                  <a:cubicBezTo>
                    <a:pt x="4162" y="10157"/>
                    <a:pt x="4864" y="10329"/>
                    <a:pt x="5571" y="10329"/>
                  </a:cubicBezTo>
                  <a:cubicBezTo>
                    <a:pt x="5646" y="10329"/>
                    <a:pt x="5721" y="10327"/>
                    <a:pt x="5795" y="10323"/>
                  </a:cubicBezTo>
                  <a:lnTo>
                    <a:pt x="5795" y="849"/>
                  </a:lnTo>
                  <a:lnTo>
                    <a:pt x="5795" y="658"/>
                  </a:lnTo>
                  <a:cubicBezTo>
                    <a:pt x="5717" y="662"/>
                    <a:pt x="5638" y="664"/>
                    <a:pt x="5559" y="664"/>
                  </a:cubicBezTo>
                  <a:cubicBezTo>
                    <a:pt x="4814" y="664"/>
                    <a:pt x="4073" y="492"/>
                    <a:pt x="3384" y="320"/>
                  </a:cubicBezTo>
                  <a:cubicBezTo>
                    <a:pt x="2746" y="160"/>
                    <a:pt x="2146" y="1"/>
                    <a:pt x="16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8"/>
            <p:cNvSpPr/>
            <p:nvPr/>
          </p:nvSpPr>
          <p:spPr>
            <a:xfrm>
              <a:off x="1208875" y="2103725"/>
              <a:ext cx="144375" cy="258250"/>
            </a:xfrm>
            <a:custGeom>
              <a:avLst/>
              <a:gdLst/>
              <a:ahLst/>
              <a:cxnLst/>
              <a:rect l="l" t="t" r="r" b="b"/>
              <a:pathLst>
                <a:path w="5775" h="10330" extrusionOk="0">
                  <a:moveTo>
                    <a:pt x="4171" y="1"/>
                  </a:moveTo>
                  <a:cubicBezTo>
                    <a:pt x="3610" y="1"/>
                    <a:pt x="3028" y="160"/>
                    <a:pt x="2390" y="320"/>
                  </a:cubicBezTo>
                  <a:cubicBezTo>
                    <a:pt x="1682" y="492"/>
                    <a:pt x="975" y="664"/>
                    <a:pt x="235" y="664"/>
                  </a:cubicBezTo>
                  <a:cubicBezTo>
                    <a:pt x="157" y="664"/>
                    <a:pt x="79" y="662"/>
                    <a:pt x="0" y="658"/>
                  </a:cubicBezTo>
                  <a:lnTo>
                    <a:pt x="0" y="849"/>
                  </a:lnTo>
                  <a:lnTo>
                    <a:pt x="0" y="10323"/>
                  </a:lnTo>
                  <a:cubicBezTo>
                    <a:pt x="73" y="10327"/>
                    <a:pt x="146" y="10329"/>
                    <a:pt x="218" y="10329"/>
                  </a:cubicBezTo>
                  <a:cubicBezTo>
                    <a:pt x="907" y="10329"/>
                    <a:pt x="1594" y="10157"/>
                    <a:pt x="2263" y="9985"/>
                  </a:cubicBezTo>
                  <a:cubicBezTo>
                    <a:pt x="2941" y="9826"/>
                    <a:pt x="3563" y="9666"/>
                    <a:pt x="4181" y="9666"/>
                  </a:cubicBezTo>
                  <a:cubicBezTo>
                    <a:pt x="4219" y="9666"/>
                    <a:pt x="4256" y="9667"/>
                    <a:pt x="4294" y="9668"/>
                  </a:cubicBezTo>
                  <a:cubicBezTo>
                    <a:pt x="4907" y="9689"/>
                    <a:pt x="5372" y="9816"/>
                    <a:pt x="5774" y="10091"/>
                  </a:cubicBezTo>
                  <a:lnTo>
                    <a:pt x="5774" y="849"/>
                  </a:lnTo>
                  <a:lnTo>
                    <a:pt x="5774" y="510"/>
                  </a:lnTo>
                  <a:cubicBezTo>
                    <a:pt x="5499" y="256"/>
                    <a:pt x="5076" y="45"/>
                    <a:pt x="4273" y="3"/>
                  </a:cubicBezTo>
                  <a:cubicBezTo>
                    <a:pt x="4239" y="1"/>
                    <a:pt x="4205" y="1"/>
                    <a:pt x="4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8"/>
            <p:cNvSpPr/>
            <p:nvPr/>
          </p:nvSpPr>
          <p:spPr>
            <a:xfrm>
              <a:off x="1172400" y="2124925"/>
              <a:ext cx="373300" cy="287125"/>
            </a:xfrm>
            <a:custGeom>
              <a:avLst/>
              <a:gdLst/>
              <a:ahLst/>
              <a:cxnLst/>
              <a:rect l="l" t="t" r="r" b="b"/>
              <a:pathLst>
                <a:path w="14932" h="11485" extrusionOk="0">
                  <a:moveTo>
                    <a:pt x="0" y="1"/>
                  </a:moveTo>
                  <a:lnTo>
                    <a:pt x="0" y="10998"/>
                  </a:lnTo>
                  <a:lnTo>
                    <a:pt x="6641" y="10998"/>
                  </a:lnTo>
                  <a:cubicBezTo>
                    <a:pt x="6789" y="11273"/>
                    <a:pt x="7064" y="11485"/>
                    <a:pt x="7445" y="11485"/>
                  </a:cubicBezTo>
                  <a:cubicBezTo>
                    <a:pt x="7868" y="11485"/>
                    <a:pt x="8143" y="11273"/>
                    <a:pt x="8291" y="10998"/>
                  </a:cubicBezTo>
                  <a:lnTo>
                    <a:pt x="14932" y="10998"/>
                  </a:lnTo>
                  <a:lnTo>
                    <a:pt x="14932" y="1"/>
                  </a:lnTo>
                  <a:lnTo>
                    <a:pt x="14086" y="1"/>
                  </a:lnTo>
                  <a:lnTo>
                    <a:pt x="14128" y="233"/>
                  </a:lnTo>
                  <a:cubicBezTo>
                    <a:pt x="14149" y="233"/>
                    <a:pt x="14149" y="275"/>
                    <a:pt x="14149" y="297"/>
                  </a:cubicBezTo>
                  <a:lnTo>
                    <a:pt x="14149" y="10237"/>
                  </a:lnTo>
                  <a:cubicBezTo>
                    <a:pt x="13663" y="10237"/>
                    <a:pt x="8291" y="10216"/>
                    <a:pt x="7973" y="10216"/>
                  </a:cubicBezTo>
                  <a:cubicBezTo>
                    <a:pt x="7868" y="10406"/>
                    <a:pt x="7741" y="10448"/>
                    <a:pt x="7445" y="10448"/>
                  </a:cubicBezTo>
                  <a:cubicBezTo>
                    <a:pt x="7191" y="10448"/>
                    <a:pt x="7085" y="10406"/>
                    <a:pt x="6958" y="10216"/>
                  </a:cubicBezTo>
                  <a:cubicBezTo>
                    <a:pt x="6683" y="10216"/>
                    <a:pt x="1755" y="10237"/>
                    <a:pt x="783" y="10237"/>
                  </a:cubicBezTo>
                  <a:lnTo>
                    <a:pt x="783" y="297"/>
                  </a:lnTo>
                  <a:cubicBezTo>
                    <a:pt x="783" y="275"/>
                    <a:pt x="783" y="233"/>
                    <a:pt x="783" y="212"/>
                  </a:cubicBezTo>
                  <a:lnTo>
                    <a:pt x="8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8"/>
            <p:cNvSpPr/>
            <p:nvPr/>
          </p:nvSpPr>
          <p:spPr>
            <a:xfrm>
              <a:off x="1378600" y="216190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3"/>
                    <a:pt x="4019" y="1081"/>
                    <a:pt x="4632" y="1123"/>
                  </a:cubicBezTo>
                  <a:lnTo>
                    <a:pt x="4632" y="679"/>
                  </a:lnTo>
                  <a:cubicBezTo>
                    <a:pt x="4061" y="615"/>
                    <a:pt x="3490" y="488"/>
                    <a:pt x="2961" y="340"/>
                  </a:cubicBezTo>
                  <a:cubicBezTo>
                    <a:pt x="2283"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8"/>
            <p:cNvSpPr/>
            <p:nvPr/>
          </p:nvSpPr>
          <p:spPr>
            <a:xfrm>
              <a:off x="1378600" y="2302000"/>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2"/>
                    <a:pt x="550" y="489"/>
                    <a:pt x="952" y="468"/>
                  </a:cubicBezTo>
                  <a:cubicBezTo>
                    <a:pt x="985" y="467"/>
                    <a:pt x="1018" y="466"/>
                    <a:pt x="1051" y="466"/>
                  </a:cubicBezTo>
                  <a:cubicBezTo>
                    <a:pt x="1596" y="466"/>
                    <a:pt x="2196" y="626"/>
                    <a:pt x="2834" y="785"/>
                  </a:cubicBezTo>
                  <a:cubicBezTo>
                    <a:pt x="3405" y="933"/>
                    <a:pt x="4019" y="1081"/>
                    <a:pt x="4632" y="1123"/>
                  </a:cubicBezTo>
                  <a:lnTo>
                    <a:pt x="4632" y="658"/>
                  </a:lnTo>
                  <a:cubicBezTo>
                    <a:pt x="4061" y="616"/>
                    <a:pt x="3490" y="489"/>
                    <a:pt x="2940" y="341"/>
                  </a:cubicBezTo>
                  <a:cubicBezTo>
                    <a:pt x="2282" y="161"/>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8"/>
            <p:cNvSpPr/>
            <p:nvPr/>
          </p:nvSpPr>
          <p:spPr>
            <a:xfrm>
              <a:off x="1378600" y="2273975"/>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3"/>
                    <a:pt x="550" y="489"/>
                    <a:pt x="952" y="468"/>
                  </a:cubicBezTo>
                  <a:cubicBezTo>
                    <a:pt x="985" y="467"/>
                    <a:pt x="1018" y="466"/>
                    <a:pt x="1051" y="466"/>
                  </a:cubicBezTo>
                  <a:cubicBezTo>
                    <a:pt x="1596" y="466"/>
                    <a:pt x="2196" y="626"/>
                    <a:pt x="2834" y="785"/>
                  </a:cubicBezTo>
                  <a:cubicBezTo>
                    <a:pt x="3405" y="933"/>
                    <a:pt x="4019" y="1081"/>
                    <a:pt x="4632" y="1124"/>
                  </a:cubicBezTo>
                  <a:lnTo>
                    <a:pt x="4632" y="658"/>
                  </a:lnTo>
                  <a:cubicBezTo>
                    <a:pt x="4061" y="616"/>
                    <a:pt x="3490" y="468"/>
                    <a:pt x="2961" y="341"/>
                  </a:cubicBezTo>
                  <a:cubicBezTo>
                    <a:pt x="2283" y="162"/>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8"/>
            <p:cNvSpPr/>
            <p:nvPr/>
          </p:nvSpPr>
          <p:spPr>
            <a:xfrm>
              <a:off x="1378600" y="2189925"/>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2"/>
                    <a:pt x="4019" y="1081"/>
                    <a:pt x="4632" y="1123"/>
                  </a:cubicBezTo>
                  <a:lnTo>
                    <a:pt x="4632" y="658"/>
                  </a:lnTo>
                  <a:cubicBezTo>
                    <a:pt x="4061" y="615"/>
                    <a:pt x="3490" y="467"/>
                    <a:pt x="2940" y="340"/>
                  </a:cubicBezTo>
                  <a:cubicBezTo>
                    <a:pt x="2282"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8"/>
            <p:cNvSpPr/>
            <p:nvPr/>
          </p:nvSpPr>
          <p:spPr>
            <a:xfrm>
              <a:off x="1378600" y="2245950"/>
              <a:ext cx="115825" cy="28100"/>
            </a:xfrm>
            <a:custGeom>
              <a:avLst/>
              <a:gdLst/>
              <a:ahLst/>
              <a:cxnLst/>
              <a:rect l="l" t="t" r="r" b="b"/>
              <a:pathLst>
                <a:path w="4633" h="1124" extrusionOk="0">
                  <a:moveTo>
                    <a:pt x="1040" y="1"/>
                  </a:moveTo>
                  <a:cubicBezTo>
                    <a:pt x="1003" y="1"/>
                    <a:pt x="967" y="2"/>
                    <a:pt x="931" y="3"/>
                  </a:cubicBezTo>
                  <a:cubicBezTo>
                    <a:pt x="593" y="24"/>
                    <a:pt x="275" y="66"/>
                    <a:pt x="0" y="151"/>
                  </a:cubicBezTo>
                  <a:lnTo>
                    <a:pt x="0" y="637"/>
                  </a:lnTo>
                  <a:cubicBezTo>
                    <a:pt x="254" y="553"/>
                    <a:pt x="550" y="489"/>
                    <a:pt x="952" y="468"/>
                  </a:cubicBezTo>
                  <a:cubicBezTo>
                    <a:pt x="1523" y="468"/>
                    <a:pt x="2158" y="616"/>
                    <a:pt x="2834" y="785"/>
                  </a:cubicBezTo>
                  <a:cubicBezTo>
                    <a:pt x="3405" y="933"/>
                    <a:pt x="4019" y="1081"/>
                    <a:pt x="4632" y="1124"/>
                  </a:cubicBezTo>
                  <a:lnTo>
                    <a:pt x="4632" y="680"/>
                  </a:lnTo>
                  <a:cubicBezTo>
                    <a:pt x="4061" y="637"/>
                    <a:pt x="3490" y="489"/>
                    <a:pt x="2940" y="341"/>
                  </a:cubicBezTo>
                  <a:cubicBezTo>
                    <a:pt x="2282" y="162"/>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8"/>
            <p:cNvSpPr/>
            <p:nvPr/>
          </p:nvSpPr>
          <p:spPr>
            <a:xfrm>
              <a:off x="1378600" y="2134400"/>
              <a:ext cx="115825" cy="27550"/>
            </a:xfrm>
            <a:custGeom>
              <a:avLst/>
              <a:gdLst/>
              <a:ahLst/>
              <a:cxnLst/>
              <a:rect l="l" t="t" r="r" b="b"/>
              <a:pathLst>
                <a:path w="4633" h="1102" extrusionOk="0">
                  <a:moveTo>
                    <a:pt x="1053" y="0"/>
                  </a:moveTo>
                  <a:cubicBezTo>
                    <a:pt x="1012" y="0"/>
                    <a:pt x="972" y="1"/>
                    <a:pt x="931" y="2"/>
                  </a:cubicBezTo>
                  <a:cubicBezTo>
                    <a:pt x="593" y="2"/>
                    <a:pt x="275" y="44"/>
                    <a:pt x="0" y="129"/>
                  </a:cubicBezTo>
                  <a:lnTo>
                    <a:pt x="0" y="637"/>
                  </a:lnTo>
                  <a:cubicBezTo>
                    <a:pt x="254" y="531"/>
                    <a:pt x="550" y="467"/>
                    <a:pt x="952" y="446"/>
                  </a:cubicBezTo>
                  <a:cubicBezTo>
                    <a:pt x="985" y="445"/>
                    <a:pt x="1018" y="445"/>
                    <a:pt x="1051" y="445"/>
                  </a:cubicBezTo>
                  <a:cubicBezTo>
                    <a:pt x="1596" y="445"/>
                    <a:pt x="2196" y="604"/>
                    <a:pt x="2834" y="764"/>
                  </a:cubicBezTo>
                  <a:cubicBezTo>
                    <a:pt x="3405" y="912"/>
                    <a:pt x="4019" y="1060"/>
                    <a:pt x="4632" y="1102"/>
                  </a:cubicBezTo>
                  <a:lnTo>
                    <a:pt x="4632" y="637"/>
                  </a:lnTo>
                  <a:cubicBezTo>
                    <a:pt x="4061" y="594"/>
                    <a:pt x="3490" y="467"/>
                    <a:pt x="2961" y="319"/>
                  </a:cubicBezTo>
                  <a:cubicBezTo>
                    <a:pt x="2288" y="141"/>
                    <a:pt x="1652" y="0"/>
                    <a:pt x="105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8"/>
            <p:cNvSpPr/>
            <p:nvPr/>
          </p:nvSpPr>
          <p:spPr>
            <a:xfrm>
              <a:off x="1223675" y="2273975"/>
              <a:ext cx="115825" cy="28100"/>
            </a:xfrm>
            <a:custGeom>
              <a:avLst/>
              <a:gdLst/>
              <a:ahLst/>
              <a:cxnLst/>
              <a:rect l="l" t="t" r="r" b="b"/>
              <a:pathLst>
                <a:path w="4633" h="1124" extrusionOk="0">
                  <a:moveTo>
                    <a:pt x="3590" y="1"/>
                  </a:moveTo>
                  <a:cubicBezTo>
                    <a:pt x="2971" y="1"/>
                    <a:pt x="2351" y="162"/>
                    <a:pt x="1693" y="341"/>
                  </a:cubicBezTo>
                  <a:cubicBezTo>
                    <a:pt x="1121" y="468"/>
                    <a:pt x="572" y="616"/>
                    <a:pt x="1" y="658"/>
                  </a:cubicBezTo>
                  <a:lnTo>
                    <a:pt x="1" y="1124"/>
                  </a:lnTo>
                  <a:cubicBezTo>
                    <a:pt x="635" y="1081"/>
                    <a:pt x="1206" y="933"/>
                    <a:pt x="1798" y="785"/>
                  </a:cubicBezTo>
                  <a:cubicBezTo>
                    <a:pt x="2436" y="626"/>
                    <a:pt x="3018" y="466"/>
                    <a:pt x="3579" y="466"/>
                  </a:cubicBezTo>
                  <a:cubicBezTo>
                    <a:pt x="3613" y="466"/>
                    <a:pt x="3647" y="467"/>
                    <a:pt x="3681" y="468"/>
                  </a:cubicBezTo>
                  <a:cubicBezTo>
                    <a:pt x="4082" y="489"/>
                    <a:pt x="4400" y="553"/>
                    <a:pt x="4632" y="637"/>
                  </a:cubicBezTo>
                  <a:lnTo>
                    <a:pt x="4632" y="151"/>
                  </a:lnTo>
                  <a:cubicBezTo>
                    <a:pt x="4357" y="66"/>
                    <a:pt x="4061" y="24"/>
                    <a:pt x="3702" y="3"/>
                  </a:cubicBezTo>
                  <a:cubicBezTo>
                    <a:pt x="3664" y="1"/>
                    <a:pt x="3627" y="1"/>
                    <a:pt x="35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8"/>
            <p:cNvSpPr/>
            <p:nvPr/>
          </p:nvSpPr>
          <p:spPr>
            <a:xfrm>
              <a:off x="1223675" y="2245950"/>
              <a:ext cx="115825" cy="28100"/>
            </a:xfrm>
            <a:custGeom>
              <a:avLst/>
              <a:gdLst/>
              <a:ahLst/>
              <a:cxnLst/>
              <a:rect l="l" t="t" r="r" b="b"/>
              <a:pathLst>
                <a:path w="4633" h="1124" extrusionOk="0">
                  <a:moveTo>
                    <a:pt x="3593" y="1"/>
                  </a:moveTo>
                  <a:cubicBezTo>
                    <a:pt x="2992" y="1"/>
                    <a:pt x="2371" y="162"/>
                    <a:pt x="1693" y="341"/>
                  </a:cubicBezTo>
                  <a:cubicBezTo>
                    <a:pt x="1143" y="489"/>
                    <a:pt x="572" y="637"/>
                    <a:pt x="1" y="680"/>
                  </a:cubicBezTo>
                  <a:lnTo>
                    <a:pt x="1" y="1124"/>
                  </a:lnTo>
                  <a:cubicBezTo>
                    <a:pt x="635" y="1081"/>
                    <a:pt x="1206" y="933"/>
                    <a:pt x="1819" y="785"/>
                  </a:cubicBezTo>
                  <a:cubicBezTo>
                    <a:pt x="2475" y="616"/>
                    <a:pt x="3110" y="468"/>
                    <a:pt x="3681" y="468"/>
                  </a:cubicBezTo>
                  <a:cubicBezTo>
                    <a:pt x="4082" y="489"/>
                    <a:pt x="4400" y="553"/>
                    <a:pt x="4632" y="637"/>
                  </a:cubicBezTo>
                  <a:lnTo>
                    <a:pt x="4632" y="151"/>
                  </a:lnTo>
                  <a:cubicBezTo>
                    <a:pt x="4357" y="66"/>
                    <a:pt x="4040" y="24"/>
                    <a:pt x="3702" y="3"/>
                  </a:cubicBezTo>
                  <a:cubicBezTo>
                    <a:pt x="3666" y="2"/>
                    <a:pt x="3629" y="1"/>
                    <a:pt x="359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8"/>
            <p:cNvSpPr/>
            <p:nvPr/>
          </p:nvSpPr>
          <p:spPr>
            <a:xfrm>
              <a:off x="1378600" y="221795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7"/>
                  </a:lnTo>
                  <a:cubicBezTo>
                    <a:pt x="254" y="552"/>
                    <a:pt x="550" y="488"/>
                    <a:pt x="952" y="467"/>
                  </a:cubicBezTo>
                  <a:cubicBezTo>
                    <a:pt x="985" y="466"/>
                    <a:pt x="1018" y="465"/>
                    <a:pt x="1051" y="465"/>
                  </a:cubicBezTo>
                  <a:cubicBezTo>
                    <a:pt x="1596" y="465"/>
                    <a:pt x="2196" y="625"/>
                    <a:pt x="2834" y="784"/>
                  </a:cubicBezTo>
                  <a:cubicBezTo>
                    <a:pt x="3405" y="932"/>
                    <a:pt x="4019" y="1080"/>
                    <a:pt x="4632" y="1123"/>
                  </a:cubicBezTo>
                  <a:lnTo>
                    <a:pt x="4632" y="679"/>
                  </a:lnTo>
                  <a:cubicBezTo>
                    <a:pt x="4061" y="636"/>
                    <a:pt x="3490" y="488"/>
                    <a:pt x="2961" y="340"/>
                  </a:cubicBezTo>
                  <a:cubicBezTo>
                    <a:pt x="2283"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8"/>
            <p:cNvSpPr/>
            <p:nvPr/>
          </p:nvSpPr>
          <p:spPr>
            <a:xfrm>
              <a:off x="1223675" y="2302000"/>
              <a:ext cx="115825" cy="28100"/>
            </a:xfrm>
            <a:custGeom>
              <a:avLst/>
              <a:gdLst/>
              <a:ahLst/>
              <a:cxnLst/>
              <a:rect l="l" t="t" r="r" b="b"/>
              <a:pathLst>
                <a:path w="4633" h="1124" extrusionOk="0">
                  <a:moveTo>
                    <a:pt x="3590" y="1"/>
                  </a:moveTo>
                  <a:cubicBezTo>
                    <a:pt x="2971" y="1"/>
                    <a:pt x="2351" y="161"/>
                    <a:pt x="1693" y="341"/>
                  </a:cubicBezTo>
                  <a:cubicBezTo>
                    <a:pt x="1121" y="489"/>
                    <a:pt x="572" y="616"/>
                    <a:pt x="1" y="658"/>
                  </a:cubicBezTo>
                  <a:lnTo>
                    <a:pt x="1" y="1123"/>
                  </a:lnTo>
                  <a:cubicBezTo>
                    <a:pt x="635" y="1081"/>
                    <a:pt x="1206" y="933"/>
                    <a:pt x="1798" y="785"/>
                  </a:cubicBezTo>
                  <a:cubicBezTo>
                    <a:pt x="2436" y="626"/>
                    <a:pt x="3018" y="466"/>
                    <a:pt x="3579" y="466"/>
                  </a:cubicBezTo>
                  <a:cubicBezTo>
                    <a:pt x="3613" y="466"/>
                    <a:pt x="3647" y="467"/>
                    <a:pt x="3681" y="468"/>
                  </a:cubicBezTo>
                  <a:cubicBezTo>
                    <a:pt x="4082" y="489"/>
                    <a:pt x="4400" y="552"/>
                    <a:pt x="4632" y="637"/>
                  </a:cubicBezTo>
                  <a:lnTo>
                    <a:pt x="4632" y="151"/>
                  </a:lnTo>
                  <a:cubicBezTo>
                    <a:pt x="4357" y="66"/>
                    <a:pt x="4040" y="24"/>
                    <a:pt x="3702" y="3"/>
                  </a:cubicBezTo>
                  <a:cubicBezTo>
                    <a:pt x="3664" y="1"/>
                    <a:pt x="3627" y="1"/>
                    <a:pt x="35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8"/>
            <p:cNvSpPr/>
            <p:nvPr/>
          </p:nvSpPr>
          <p:spPr>
            <a:xfrm>
              <a:off x="1223675" y="2134400"/>
              <a:ext cx="115825" cy="27550"/>
            </a:xfrm>
            <a:custGeom>
              <a:avLst/>
              <a:gdLst/>
              <a:ahLst/>
              <a:cxnLst/>
              <a:rect l="l" t="t" r="r" b="b"/>
              <a:pathLst>
                <a:path w="4633" h="1102" extrusionOk="0">
                  <a:moveTo>
                    <a:pt x="3576" y="0"/>
                  </a:moveTo>
                  <a:cubicBezTo>
                    <a:pt x="2962" y="0"/>
                    <a:pt x="2346" y="141"/>
                    <a:pt x="1693" y="319"/>
                  </a:cubicBezTo>
                  <a:cubicBezTo>
                    <a:pt x="1121" y="467"/>
                    <a:pt x="572" y="594"/>
                    <a:pt x="1" y="637"/>
                  </a:cubicBezTo>
                  <a:lnTo>
                    <a:pt x="1" y="1102"/>
                  </a:lnTo>
                  <a:cubicBezTo>
                    <a:pt x="614" y="1060"/>
                    <a:pt x="1206" y="912"/>
                    <a:pt x="1798" y="764"/>
                  </a:cubicBezTo>
                  <a:cubicBezTo>
                    <a:pt x="2436" y="604"/>
                    <a:pt x="3018" y="445"/>
                    <a:pt x="3579" y="445"/>
                  </a:cubicBezTo>
                  <a:cubicBezTo>
                    <a:pt x="3613" y="445"/>
                    <a:pt x="3647" y="445"/>
                    <a:pt x="3681" y="446"/>
                  </a:cubicBezTo>
                  <a:cubicBezTo>
                    <a:pt x="4082" y="467"/>
                    <a:pt x="4400" y="531"/>
                    <a:pt x="4632" y="637"/>
                  </a:cubicBezTo>
                  <a:lnTo>
                    <a:pt x="4632" y="129"/>
                  </a:lnTo>
                  <a:cubicBezTo>
                    <a:pt x="4357" y="44"/>
                    <a:pt x="4061" y="2"/>
                    <a:pt x="3702" y="2"/>
                  </a:cubicBezTo>
                  <a:cubicBezTo>
                    <a:pt x="3660" y="1"/>
                    <a:pt x="3618" y="0"/>
                    <a:pt x="3576"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8"/>
            <p:cNvSpPr/>
            <p:nvPr/>
          </p:nvSpPr>
          <p:spPr>
            <a:xfrm>
              <a:off x="1223675" y="216190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14" y="1081"/>
                    <a:pt x="1206" y="954"/>
                    <a:pt x="1798" y="784"/>
                  </a:cubicBezTo>
                  <a:cubicBezTo>
                    <a:pt x="2436" y="625"/>
                    <a:pt x="3018" y="465"/>
                    <a:pt x="3579" y="465"/>
                  </a:cubicBezTo>
                  <a:cubicBezTo>
                    <a:pt x="3613" y="465"/>
                    <a:pt x="3647" y="466"/>
                    <a:pt x="3681" y="467"/>
                  </a:cubicBezTo>
                  <a:cubicBezTo>
                    <a:pt x="4082" y="488"/>
                    <a:pt x="4400" y="552"/>
                    <a:pt x="4632" y="658"/>
                  </a:cubicBezTo>
                  <a:lnTo>
                    <a:pt x="4632" y="150"/>
                  </a:lnTo>
                  <a:cubicBezTo>
                    <a:pt x="4357" y="65"/>
                    <a:pt x="4040" y="23"/>
                    <a:pt x="3702" y="2"/>
                  </a:cubicBezTo>
                  <a:cubicBezTo>
                    <a:pt x="3664" y="1"/>
                    <a:pt x="3627" y="0"/>
                    <a:pt x="359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8"/>
            <p:cNvSpPr/>
            <p:nvPr/>
          </p:nvSpPr>
          <p:spPr>
            <a:xfrm>
              <a:off x="1223675" y="221795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35" y="1080"/>
                    <a:pt x="1206" y="932"/>
                    <a:pt x="1798" y="784"/>
                  </a:cubicBezTo>
                  <a:cubicBezTo>
                    <a:pt x="2436" y="625"/>
                    <a:pt x="3018" y="465"/>
                    <a:pt x="3579" y="465"/>
                  </a:cubicBezTo>
                  <a:cubicBezTo>
                    <a:pt x="3613" y="465"/>
                    <a:pt x="3647" y="466"/>
                    <a:pt x="3681" y="467"/>
                  </a:cubicBezTo>
                  <a:cubicBezTo>
                    <a:pt x="4082" y="488"/>
                    <a:pt x="4400" y="552"/>
                    <a:pt x="4632" y="657"/>
                  </a:cubicBezTo>
                  <a:lnTo>
                    <a:pt x="4632" y="150"/>
                  </a:lnTo>
                  <a:cubicBezTo>
                    <a:pt x="4357" y="65"/>
                    <a:pt x="4061" y="23"/>
                    <a:pt x="3702" y="2"/>
                  </a:cubicBezTo>
                  <a:cubicBezTo>
                    <a:pt x="3664" y="1"/>
                    <a:pt x="3627" y="0"/>
                    <a:pt x="359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8"/>
            <p:cNvSpPr/>
            <p:nvPr/>
          </p:nvSpPr>
          <p:spPr>
            <a:xfrm>
              <a:off x="1223675" y="2189925"/>
              <a:ext cx="115825" cy="28075"/>
            </a:xfrm>
            <a:custGeom>
              <a:avLst/>
              <a:gdLst/>
              <a:ahLst/>
              <a:cxnLst/>
              <a:rect l="l" t="t" r="r" b="b"/>
              <a:pathLst>
                <a:path w="4633" h="1123" extrusionOk="0">
                  <a:moveTo>
                    <a:pt x="3593" y="0"/>
                  </a:moveTo>
                  <a:cubicBezTo>
                    <a:pt x="2992" y="0"/>
                    <a:pt x="2371" y="161"/>
                    <a:pt x="1693" y="340"/>
                  </a:cubicBezTo>
                  <a:cubicBezTo>
                    <a:pt x="1121" y="488"/>
                    <a:pt x="572" y="615"/>
                    <a:pt x="1" y="679"/>
                  </a:cubicBezTo>
                  <a:lnTo>
                    <a:pt x="1" y="1123"/>
                  </a:lnTo>
                  <a:cubicBezTo>
                    <a:pt x="635" y="1081"/>
                    <a:pt x="1206" y="932"/>
                    <a:pt x="1819" y="784"/>
                  </a:cubicBezTo>
                  <a:cubicBezTo>
                    <a:pt x="2438" y="625"/>
                    <a:pt x="3037" y="465"/>
                    <a:pt x="3582" y="465"/>
                  </a:cubicBezTo>
                  <a:cubicBezTo>
                    <a:pt x="3615" y="465"/>
                    <a:pt x="3648" y="466"/>
                    <a:pt x="3681" y="467"/>
                  </a:cubicBezTo>
                  <a:cubicBezTo>
                    <a:pt x="4082" y="488"/>
                    <a:pt x="4400" y="552"/>
                    <a:pt x="4632" y="636"/>
                  </a:cubicBezTo>
                  <a:lnTo>
                    <a:pt x="4632" y="150"/>
                  </a:lnTo>
                  <a:cubicBezTo>
                    <a:pt x="4357" y="65"/>
                    <a:pt x="4061" y="23"/>
                    <a:pt x="3702" y="2"/>
                  </a:cubicBezTo>
                  <a:cubicBezTo>
                    <a:pt x="3666" y="1"/>
                    <a:pt x="3629" y="0"/>
                    <a:pt x="359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8"/>
            <p:cNvSpPr/>
            <p:nvPr/>
          </p:nvSpPr>
          <p:spPr>
            <a:xfrm>
              <a:off x="1389175" y="2891050"/>
              <a:ext cx="126400" cy="123750"/>
            </a:xfrm>
            <a:custGeom>
              <a:avLst/>
              <a:gdLst/>
              <a:ahLst/>
              <a:cxnLst/>
              <a:rect l="l" t="t" r="r" b="b"/>
              <a:pathLst>
                <a:path w="5056" h="4950" extrusionOk="0">
                  <a:moveTo>
                    <a:pt x="2538" y="1"/>
                  </a:moveTo>
                  <a:lnTo>
                    <a:pt x="1883" y="1270"/>
                  </a:lnTo>
                  <a:lnTo>
                    <a:pt x="508" y="974"/>
                  </a:lnTo>
                  <a:lnTo>
                    <a:pt x="1079" y="2285"/>
                  </a:lnTo>
                  <a:lnTo>
                    <a:pt x="0" y="3173"/>
                  </a:lnTo>
                  <a:lnTo>
                    <a:pt x="1375" y="3533"/>
                  </a:lnTo>
                  <a:lnTo>
                    <a:pt x="1396" y="4950"/>
                  </a:lnTo>
                  <a:lnTo>
                    <a:pt x="2538" y="4083"/>
                  </a:lnTo>
                  <a:lnTo>
                    <a:pt x="3659" y="4950"/>
                  </a:lnTo>
                  <a:lnTo>
                    <a:pt x="3680" y="3533"/>
                  </a:lnTo>
                  <a:lnTo>
                    <a:pt x="5055" y="3173"/>
                  </a:lnTo>
                  <a:lnTo>
                    <a:pt x="3976" y="2285"/>
                  </a:lnTo>
                  <a:lnTo>
                    <a:pt x="4569" y="974"/>
                  </a:lnTo>
                  <a:lnTo>
                    <a:pt x="3152" y="1270"/>
                  </a:lnTo>
                  <a:lnTo>
                    <a:pt x="25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8"/>
            <p:cNvSpPr/>
            <p:nvPr/>
          </p:nvSpPr>
          <p:spPr>
            <a:xfrm>
              <a:off x="1552550" y="3105200"/>
              <a:ext cx="143850" cy="145425"/>
            </a:xfrm>
            <a:custGeom>
              <a:avLst/>
              <a:gdLst/>
              <a:ahLst/>
              <a:cxnLst/>
              <a:rect l="l" t="t" r="r" b="b"/>
              <a:pathLst>
                <a:path w="5754" h="5817" extrusionOk="0">
                  <a:moveTo>
                    <a:pt x="2877" y="0"/>
                  </a:moveTo>
                  <a:lnTo>
                    <a:pt x="2263" y="1375"/>
                  </a:lnTo>
                  <a:lnTo>
                    <a:pt x="825" y="846"/>
                  </a:lnTo>
                  <a:lnTo>
                    <a:pt x="1354" y="2285"/>
                  </a:lnTo>
                  <a:lnTo>
                    <a:pt x="0" y="2898"/>
                  </a:lnTo>
                  <a:lnTo>
                    <a:pt x="1354" y="3554"/>
                  </a:lnTo>
                  <a:lnTo>
                    <a:pt x="825" y="4971"/>
                  </a:lnTo>
                  <a:lnTo>
                    <a:pt x="2263" y="4442"/>
                  </a:lnTo>
                  <a:lnTo>
                    <a:pt x="2877" y="5817"/>
                  </a:lnTo>
                  <a:lnTo>
                    <a:pt x="3490" y="4442"/>
                  </a:lnTo>
                  <a:lnTo>
                    <a:pt x="4907" y="4971"/>
                  </a:lnTo>
                  <a:lnTo>
                    <a:pt x="4400" y="3554"/>
                  </a:lnTo>
                  <a:lnTo>
                    <a:pt x="5753" y="2919"/>
                  </a:lnTo>
                  <a:lnTo>
                    <a:pt x="4400" y="2285"/>
                  </a:lnTo>
                  <a:lnTo>
                    <a:pt x="4907" y="846"/>
                  </a:lnTo>
                  <a:lnTo>
                    <a:pt x="4907" y="846"/>
                  </a:lnTo>
                  <a:lnTo>
                    <a:pt x="3490" y="1375"/>
                  </a:lnTo>
                  <a:lnTo>
                    <a:pt x="28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8"/>
            <p:cNvSpPr/>
            <p:nvPr/>
          </p:nvSpPr>
          <p:spPr>
            <a:xfrm>
              <a:off x="1560475" y="2728750"/>
              <a:ext cx="126400" cy="123750"/>
            </a:xfrm>
            <a:custGeom>
              <a:avLst/>
              <a:gdLst/>
              <a:ahLst/>
              <a:cxnLst/>
              <a:rect l="l" t="t" r="r" b="b"/>
              <a:pathLst>
                <a:path w="5056" h="4950" extrusionOk="0">
                  <a:moveTo>
                    <a:pt x="2518" y="0"/>
                  </a:moveTo>
                  <a:lnTo>
                    <a:pt x="1883" y="1269"/>
                  </a:lnTo>
                  <a:lnTo>
                    <a:pt x="466" y="973"/>
                  </a:lnTo>
                  <a:lnTo>
                    <a:pt x="1079" y="2263"/>
                  </a:lnTo>
                  <a:lnTo>
                    <a:pt x="1" y="3194"/>
                  </a:lnTo>
                  <a:lnTo>
                    <a:pt x="1375" y="3532"/>
                  </a:lnTo>
                  <a:lnTo>
                    <a:pt x="1397" y="4949"/>
                  </a:lnTo>
                  <a:lnTo>
                    <a:pt x="2518" y="4082"/>
                  </a:lnTo>
                  <a:lnTo>
                    <a:pt x="3660" y="4949"/>
                  </a:lnTo>
                  <a:lnTo>
                    <a:pt x="3681" y="3532"/>
                  </a:lnTo>
                  <a:lnTo>
                    <a:pt x="5055" y="3194"/>
                  </a:lnTo>
                  <a:lnTo>
                    <a:pt x="3977" y="2263"/>
                  </a:lnTo>
                  <a:lnTo>
                    <a:pt x="4569" y="973"/>
                  </a:lnTo>
                  <a:lnTo>
                    <a:pt x="3152" y="1269"/>
                  </a:lnTo>
                  <a:lnTo>
                    <a:pt x="25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8"/>
            <p:cNvSpPr/>
            <p:nvPr/>
          </p:nvSpPr>
          <p:spPr>
            <a:xfrm>
              <a:off x="1641900" y="2957150"/>
              <a:ext cx="87800" cy="83575"/>
            </a:xfrm>
            <a:custGeom>
              <a:avLst/>
              <a:gdLst/>
              <a:ahLst/>
              <a:cxnLst/>
              <a:rect l="l" t="t" r="r" b="b"/>
              <a:pathLst>
                <a:path w="3512" h="3343" extrusionOk="0">
                  <a:moveTo>
                    <a:pt x="1756" y="1"/>
                  </a:moveTo>
                  <a:lnTo>
                    <a:pt x="1206" y="1079"/>
                  </a:lnTo>
                  <a:lnTo>
                    <a:pt x="1" y="1270"/>
                  </a:lnTo>
                  <a:lnTo>
                    <a:pt x="868" y="2137"/>
                  </a:lnTo>
                  <a:lnTo>
                    <a:pt x="678" y="3342"/>
                  </a:lnTo>
                  <a:lnTo>
                    <a:pt x="678" y="3342"/>
                  </a:lnTo>
                  <a:lnTo>
                    <a:pt x="1756" y="2792"/>
                  </a:lnTo>
                  <a:lnTo>
                    <a:pt x="2856" y="3342"/>
                  </a:lnTo>
                  <a:lnTo>
                    <a:pt x="2666" y="2137"/>
                  </a:lnTo>
                  <a:lnTo>
                    <a:pt x="3512" y="1270"/>
                  </a:lnTo>
                  <a:lnTo>
                    <a:pt x="2327" y="1079"/>
                  </a:lnTo>
                  <a:lnTo>
                    <a:pt x="17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8"/>
            <p:cNvSpPr/>
            <p:nvPr/>
          </p:nvSpPr>
          <p:spPr>
            <a:xfrm>
              <a:off x="1731800" y="2848775"/>
              <a:ext cx="93600" cy="107350"/>
            </a:xfrm>
            <a:custGeom>
              <a:avLst/>
              <a:gdLst/>
              <a:ahLst/>
              <a:cxnLst/>
              <a:rect l="l" t="t" r="r" b="b"/>
              <a:pathLst>
                <a:path w="3744" h="4294" extrusionOk="0">
                  <a:moveTo>
                    <a:pt x="1882" y="0"/>
                  </a:moveTo>
                  <a:lnTo>
                    <a:pt x="1269" y="1079"/>
                  </a:lnTo>
                  <a:lnTo>
                    <a:pt x="0" y="1058"/>
                  </a:lnTo>
                  <a:lnTo>
                    <a:pt x="656" y="2136"/>
                  </a:lnTo>
                  <a:lnTo>
                    <a:pt x="0" y="3215"/>
                  </a:lnTo>
                  <a:lnTo>
                    <a:pt x="1269" y="3194"/>
                  </a:lnTo>
                  <a:lnTo>
                    <a:pt x="1882" y="4293"/>
                  </a:lnTo>
                  <a:lnTo>
                    <a:pt x="2475" y="3194"/>
                  </a:lnTo>
                  <a:lnTo>
                    <a:pt x="3744" y="3215"/>
                  </a:lnTo>
                  <a:lnTo>
                    <a:pt x="3109" y="2136"/>
                  </a:lnTo>
                  <a:lnTo>
                    <a:pt x="3744" y="1058"/>
                  </a:lnTo>
                  <a:lnTo>
                    <a:pt x="2475" y="1079"/>
                  </a:lnTo>
                  <a:lnTo>
                    <a:pt x="1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1172925" y="2401450"/>
              <a:ext cx="901500" cy="547800"/>
            </a:xfrm>
            <a:custGeom>
              <a:avLst/>
              <a:gdLst/>
              <a:ahLst/>
              <a:cxnLst/>
              <a:rect l="l" t="t" r="r" b="b"/>
              <a:pathLst>
                <a:path w="36060" h="21912" extrusionOk="0">
                  <a:moveTo>
                    <a:pt x="18020" y="1"/>
                  </a:moveTo>
                  <a:lnTo>
                    <a:pt x="0" y="16201"/>
                  </a:lnTo>
                  <a:cubicBezTo>
                    <a:pt x="592" y="18020"/>
                    <a:pt x="1333" y="19945"/>
                    <a:pt x="2369" y="21911"/>
                  </a:cubicBezTo>
                  <a:lnTo>
                    <a:pt x="18020" y="7847"/>
                  </a:lnTo>
                  <a:lnTo>
                    <a:pt x="33691" y="21911"/>
                  </a:lnTo>
                  <a:cubicBezTo>
                    <a:pt x="34728" y="19945"/>
                    <a:pt x="35468" y="18020"/>
                    <a:pt x="36060" y="16201"/>
                  </a:cubicBezTo>
                  <a:lnTo>
                    <a:pt x="1802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8"/>
            <p:cNvSpPr/>
            <p:nvPr/>
          </p:nvSpPr>
          <p:spPr>
            <a:xfrm>
              <a:off x="2191800" y="2830775"/>
              <a:ext cx="105775" cy="237450"/>
            </a:xfrm>
            <a:custGeom>
              <a:avLst/>
              <a:gdLst/>
              <a:ahLst/>
              <a:cxnLst/>
              <a:rect l="l" t="t" r="r" b="b"/>
              <a:pathLst>
                <a:path w="4231" h="9498" extrusionOk="0">
                  <a:moveTo>
                    <a:pt x="698" y="1"/>
                  </a:moveTo>
                  <a:cubicBezTo>
                    <a:pt x="508" y="720"/>
                    <a:pt x="254" y="1397"/>
                    <a:pt x="0" y="2074"/>
                  </a:cubicBezTo>
                  <a:lnTo>
                    <a:pt x="2432" y="4252"/>
                  </a:lnTo>
                  <a:lnTo>
                    <a:pt x="1586" y="9497"/>
                  </a:lnTo>
                  <a:cubicBezTo>
                    <a:pt x="2538" y="7594"/>
                    <a:pt x="3511" y="5394"/>
                    <a:pt x="4230" y="3152"/>
                  </a:cubicBezTo>
                  <a:cubicBezTo>
                    <a:pt x="3892" y="2856"/>
                    <a:pt x="1438" y="657"/>
                    <a:pt x="6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8"/>
            <p:cNvSpPr/>
            <p:nvPr/>
          </p:nvSpPr>
          <p:spPr>
            <a:xfrm>
              <a:off x="2178050" y="3017425"/>
              <a:ext cx="38625" cy="94150"/>
            </a:xfrm>
            <a:custGeom>
              <a:avLst/>
              <a:gdLst/>
              <a:ahLst/>
              <a:cxnLst/>
              <a:rect l="l" t="t" r="r" b="b"/>
              <a:pathLst>
                <a:path w="1545" h="3766" extrusionOk="0">
                  <a:moveTo>
                    <a:pt x="1544" y="1"/>
                  </a:moveTo>
                  <a:lnTo>
                    <a:pt x="1544" y="1"/>
                  </a:lnTo>
                  <a:cubicBezTo>
                    <a:pt x="1100" y="995"/>
                    <a:pt x="571" y="1968"/>
                    <a:pt x="21" y="2898"/>
                  </a:cubicBezTo>
                  <a:cubicBezTo>
                    <a:pt x="21" y="2898"/>
                    <a:pt x="21" y="2898"/>
                    <a:pt x="0" y="2919"/>
                  </a:cubicBezTo>
                  <a:cubicBezTo>
                    <a:pt x="402" y="3258"/>
                    <a:pt x="719" y="3554"/>
                    <a:pt x="973" y="3765"/>
                  </a:cubicBezTo>
                  <a:lnTo>
                    <a:pt x="15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8"/>
            <p:cNvSpPr/>
            <p:nvPr/>
          </p:nvSpPr>
          <p:spPr>
            <a:xfrm>
              <a:off x="949800" y="2830775"/>
              <a:ext cx="105775" cy="236900"/>
            </a:xfrm>
            <a:custGeom>
              <a:avLst/>
              <a:gdLst/>
              <a:ahLst/>
              <a:cxnLst/>
              <a:rect l="l" t="t" r="r" b="b"/>
              <a:pathLst>
                <a:path w="4231" h="9476" extrusionOk="0">
                  <a:moveTo>
                    <a:pt x="3511" y="1"/>
                  </a:moveTo>
                  <a:cubicBezTo>
                    <a:pt x="2792" y="657"/>
                    <a:pt x="339" y="2856"/>
                    <a:pt x="0" y="3152"/>
                  </a:cubicBezTo>
                  <a:cubicBezTo>
                    <a:pt x="719" y="5373"/>
                    <a:pt x="1671" y="7572"/>
                    <a:pt x="2644" y="9476"/>
                  </a:cubicBezTo>
                  <a:lnTo>
                    <a:pt x="1798" y="4252"/>
                  </a:lnTo>
                  <a:lnTo>
                    <a:pt x="4230" y="2074"/>
                  </a:lnTo>
                  <a:cubicBezTo>
                    <a:pt x="3976" y="1397"/>
                    <a:pt x="3722" y="720"/>
                    <a:pt x="35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8"/>
            <p:cNvSpPr/>
            <p:nvPr/>
          </p:nvSpPr>
          <p:spPr>
            <a:xfrm>
              <a:off x="1030150" y="3017425"/>
              <a:ext cx="39150" cy="94150"/>
            </a:xfrm>
            <a:custGeom>
              <a:avLst/>
              <a:gdLst/>
              <a:ahLst/>
              <a:cxnLst/>
              <a:rect l="l" t="t" r="r" b="b"/>
              <a:pathLst>
                <a:path w="1566" h="3766" extrusionOk="0">
                  <a:moveTo>
                    <a:pt x="1" y="1"/>
                  </a:moveTo>
                  <a:lnTo>
                    <a:pt x="593" y="3765"/>
                  </a:lnTo>
                  <a:cubicBezTo>
                    <a:pt x="826" y="3554"/>
                    <a:pt x="1185" y="3237"/>
                    <a:pt x="1566" y="2898"/>
                  </a:cubicBezTo>
                  <a:cubicBezTo>
                    <a:pt x="995" y="1968"/>
                    <a:pt x="466" y="995"/>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8"/>
            <p:cNvSpPr/>
            <p:nvPr/>
          </p:nvSpPr>
          <p:spPr>
            <a:xfrm>
              <a:off x="1021700" y="2865675"/>
              <a:ext cx="1203950" cy="642975"/>
            </a:xfrm>
            <a:custGeom>
              <a:avLst/>
              <a:gdLst/>
              <a:ahLst/>
              <a:cxnLst/>
              <a:rect l="l" t="t" r="r" b="b"/>
              <a:pathLst>
                <a:path w="48158" h="25719" extrusionOk="0">
                  <a:moveTo>
                    <a:pt x="3427" y="1"/>
                  </a:moveTo>
                  <a:cubicBezTo>
                    <a:pt x="2729" y="614"/>
                    <a:pt x="381" y="2729"/>
                    <a:pt x="0" y="3089"/>
                  </a:cubicBezTo>
                  <a:cubicBezTo>
                    <a:pt x="910" y="5394"/>
                    <a:pt x="2010" y="7615"/>
                    <a:pt x="3300" y="9666"/>
                  </a:cubicBezTo>
                  <a:cubicBezTo>
                    <a:pt x="7805" y="16836"/>
                    <a:pt x="14128" y="22081"/>
                    <a:pt x="21657" y="24830"/>
                  </a:cubicBezTo>
                  <a:cubicBezTo>
                    <a:pt x="21657" y="24830"/>
                    <a:pt x="23815" y="25613"/>
                    <a:pt x="24069" y="25718"/>
                  </a:cubicBezTo>
                  <a:cubicBezTo>
                    <a:pt x="24343" y="25613"/>
                    <a:pt x="26501" y="24830"/>
                    <a:pt x="26501" y="24830"/>
                  </a:cubicBezTo>
                  <a:cubicBezTo>
                    <a:pt x="34009" y="22081"/>
                    <a:pt x="40354" y="16836"/>
                    <a:pt x="44858" y="9687"/>
                  </a:cubicBezTo>
                  <a:cubicBezTo>
                    <a:pt x="46127" y="7657"/>
                    <a:pt x="47227" y="5415"/>
                    <a:pt x="48158" y="3089"/>
                  </a:cubicBezTo>
                  <a:cubicBezTo>
                    <a:pt x="47756" y="2729"/>
                    <a:pt x="45408" y="614"/>
                    <a:pt x="44732" y="1"/>
                  </a:cubicBezTo>
                  <a:cubicBezTo>
                    <a:pt x="43801" y="2644"/>
                    <a:pt x="42638" y="5140"/>
                    <a:pt x="41200" y="7382"/>
                  </a:cubicBezTo>
                  <a:cubicBezTo>
                    <a:pt x="37223" y="13748"/>
                    <a:pt x="31640" y="18380"/>
                    <a:pt x="25041" y="20812"/>
                  </a:cubicBezTo>
                  <a:lnTo>
                    <a:pt x="24069" y="21150"/>
                  </a:lnTo>
                  <a:cubicBezTo>
                    <a:pt x="24069" y="21150"/>
                    <a:pt x="23117" y="20812"/>
                    <a:pt x="23117" y="20812"/>
                  </a:cubicBezTo>
                  <a:cubicBezTo>
                    <a:pt x="16497" y="18380"/>
                    <a:pt x="10935" y="13748"/>
                    <a:pt x="6937" y="7382"/>
                  </a:cubicBezTo>
                  <a:cubicBezTo>
                    <a:pt x="5520" y="5140"/>
                    <a:pt x="4357" y="2644"/>
                    <a:pt x="3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8"/>
            <p:cNvSpPr/>
            <p:nvPr/>
          </p:nvSpPr>
          <p:spPr>
            <a:xfrm>
              <a:off x="1078800" y="3012675"/>
              <a:ext cx="78800" cy="71400"/>
            </a:xfrm>
            <a:custGeom>
              <a:avLst/>
              <a:gdLst/>
              <a:ahLst/>
              <a:cxnLst/>
              <a:rect l="l" t="t" r="r" b="b"/>
              <a:pathLst>
                <a:path w="3152" h="2856" extrusionOk="0">
                  <a:moveTo>
                    <a:pt x="2581" y="339"/>
                  </a:moveTo>
                  <a:lnTo>
                    <a:pt x="1904" y="1100"/>
                  </a:lnTo>
                  <a:lnTo>
                    <a:pt x="1608" y="550"/>
                  </a:lnTo>
                  <a:lnTo>
                    <a:pt x="2581" y="339"/>
                  </a:lnTo>
                  <a:close/>
                  <a:moveTo>
                    <a:pt x="2708" y="0"/>
                  </a:moveTo>
                  <a:cubicBezTo>
                    <a:pt x="1967" y="127"/>
                    <a:pt x="804" y="318"/>
                    <a:pt x="276" y="339"/>
                  </a:cubicBezTo>
                  <a:lnTo>
                    <a:pt x="149" y="191"/>
                  </a:lnTo>
                  <a:lnTo>
                    <a:pt x="1" y="275"/>
                  </a:lnTo>
                  <a:cubicBezTo>
                    <a:pt x="85" y="381"/>
                    <a:pt x="149" y="508"/>
                    <a:pt x="212" y="635"/>
                  </a:cubicBezTo>
                  <a:cubicBezTo>
                    <a:pt x="297" y="783"/>
                    <a:pt x="360" y="931"/>
                    <a:pt x="445" y="1079"/>
                  </a:cubicBezTo>
                  <a:lnTo>
                    <a:pt x="572" y="994"/>
                  </a:lnTo>
                  <a:lnTo>
                    <a:pt x="508" y="783"/>
                  </a:lnTo>
                  <a:lnTo>
                    <a:pt x="1270" y="593"/>
                  </a:lnTo>
                  <a:lnTo>
                    <a:pt x="1693" y="1333"/>
                  </a:lnTo>
                  <a:cubicBezTo>
                    <a:pt x="1545" y="1502"/>
                    <a:pt x="1291" y="1756"/>
                    <a:pt x="1143" y="1904"/>
                  </a:cubicBezTo>
                  <a:lnTo>
                    <a:pt x="995" y="1735"/>
                  </a:lnTo>
                  <a:lnTo>
                    <a:pt x="847" y="1819"/>
                  </a:lnTo>
                  <a:cubicBezTo>
                    <a:pt x="952" y="1988"/>
                    <a:pt x="1058" y="2158"/>
                    <a:pt x="1164" y="2348"/>
                  </a:cubicBezTo>
                  <a:cubicBezTo>
                    <a:pt x="1248" y="2517"/>
                    <a:pt x="1333" y="2686"/>
                    <a:pt x="1439" y="2856"/>
                  </a:cubicBezTo>
                  <a:lnTo>
                    <a:pt x="1587" y="2771"/>
                  </a:lnTo>
                  <a:lnTo>
                    <a:pt x="1502" y="2559"/>
                  </a:lnTo>
                  <a:cubicBezTo>
                    <a:pt x="1650" y="2369"/>
                    <a:pt x="2116" y="1819"/>
                    <a:pt x="2454" y="1439"/>
                  </a:cubicBezTo>
                  <a:lnTo>
                    <a:pt x="3152" y="656"/>
                  </a:lnTo>
                  <a:lnTo>
                    <a:pt x="3110" y="402"/>
                  </a:lnTo>
                  <a:cubicBezTo>
                    <a:pt x="2962" y="275"/>
                    <a:pt x="2835" y="148"/>
                    <a:pt x="2708"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1138025" y="3083000"/>
              <a:ext cx="93075" cy="88850"/>
            </a:xfrm>
            <a:custGeom>
              <a:avLst/>
              <a:gdLst/>
              <a:ahLst/>
              <a:cxnLst/>
              <a:rect l="l" t="t" r="r" b="b"/>
              <a:pathLst>
                <a:path w="3723" h="3554" extrusionOk="0">
                  <a:moveTo>
                    <a:pt x="2115" y="0"/>
                  </a:moveTo>
                  <a:lnTo>
                    <a:pt x="1988" y="106"/>
                  </a:lnTo>
                  <a:lnTo>
                    <a:pt x="2094" y="317"/>
                  </a:lnTo>
                  <a:cubicBezTo>
                    <a:pt x="1925" y="466"/>
                    <a:pt x="1756" y="614"/>
                    <a:pt x="1523" y="762"/>
                  </a:cubicBezTo>
                  <a:lnTo>
                    <a:pt x="910" y="1206"/>
                  </a:lnTo>
                  <a:cubicBezTo>
                    <a:pt x="698" y="1354"/>
                    <a:pt x="508" y="1481"/>
                    <a:pt x="318" y="1586"/>
                  </a:cubicBezTo>
                  <a:lnTo>
                    <a:pt x="148" y="1417"/>
                  </a:lnTo>
                  <a:lnTo>
                    <a:pt x="0" y="1523"/>
                  </a:lnTo>
                  <a:cubicBezTo>
                    <a:pt x="106" y="1650"/>
                    <a:pt x="191" y="1756"/>
                    <a:pt x="275" y="1883"/>
                  </a:cubicBezTo>
                  <a:cubicBezTo>
                    <a:pt x="360" y="2009"/>
                    <a:pt x="444" y="2136"/>
                    <a:pt x="550" y="2263"/>
                  </a:cubicBezTo>
                  <a:lnTo>
                    <a:pt x="677" y="2179"/>
                  </a:lnTo>
                  <a:lnTo>
                    <a:pt x="571" y="1946"/>
                  </a:lnTo>
                  <a:cubicBezTo>
                    <a:pt x="931" y="1650"/>
                    <a:pt x="1460" y="1269"/>
                    <a:pt x="1883" y="973"/>
                  </a:cubicBezTo>
                  <a:lnTo>
                    <a:pt x="1883" y="973"/>
                  </a:lnTo>
                  <a:cubicBezTo>
                    <a:pt x="1608" y="1650"/>
                    <a:pt x="1375" y="2369"/>
                    <a:pt x="1100" y="3088"/>
                  </a:cubicBezTo>
                  <a:cubicBezTo>
                    <a:pt x="1164" y="3173"/>
                    <a:pt x="1227" y="3257"/>
                    <a:pt x="1290" y="3321"/>
                  </a:cubicBezTo>
                  <a:cubicBezTo>
                    <a:pt x="1333" y="3405"/>
                    <a:pt x="1396" y="3490"/>
                    <a:pt x="1438" y="3553"/>
                  </a:cubicBezTo>
                  <a:cubicBezTo>
                    <a:pt x="1629" y="3405"/>
                    <a:pt x="1904" y="3194"/>
                    <a:pt x="2200" y="2982"/>
                  </a:cubicBezTo>
                  <a:lnTo>
                    <a:pt x="2792" y="2538"/>
                  </a:lnTo>
                  <a:cubicBezTo>
                    <a:pt x="3025" y="2390"/>
                    <a:pt x="3215" y="2263"/>
                    <a:pt x="3405" y="2157"/>
                  </a:cubicBezTo>
                  <a:lnTo>
                    <a:pt x="3575" y="2327"/>
                  </a:lnTo>
                  <a:lnTo>
                    <a:pt x="3723" y="2221"/>
                  </a:lnTo>
                  <a:cubicBezTo>
                    <a:pt x="3617" y="2094"/>
                    <a:pt x="3532" y="1967"/>
                    <a:pt x="3448" y="1840"/>
                  </a:cubicBezTo>
                  <a:cubicBezTo>
                    <a:pt x="3342" y="1734"/>
                    <a:pt x="3257" y="1608"/>
                    <a:pt x="3173" y="1481"/>
                  </a:cubicBezTo>
                  <a:lnTo>
                    <a:pt x="3046" y="1565"/>
                  </a:lnTo>
                  <a:lnTo>
                    <a:pt x="3152" y="1798"/>
                  </a:lnTo>
                  <a:cubicBezTo>
                    <a:pt x="2792" y="2094"/>
                    <a:pt x="1861" y="2771"/>
                    <a:pt x="1861" y="2771"/>
                  </a:cubicBezTo>
                  <a:cubicBezTo>
                    <a:pt x="2094" y="2115"/>
                    <a:pt x="2369" y="1375"/>
                    <a:pt x="2602" y="698"/>
                  </a:cubicBezTo>
                  <a:cubicBezTo>
                    <a:pt x="2517" y="571"/>
                    <a:pt x="2433" y="466"/>
                    <a:pt x="2348" y="360"/>
                  </a:cubicBezTo>
                  <a:cubicBezTo>
                    <a:pt x="2263" y="233"/>
                    <a:pt x="2200" y="127"/>
                    <a:pt x="2115"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1216800" y="3183400"/>
              <a:ext cx="80925" cy="70925"/>
            </a:xfrm>
            <a:custGeom>
              <a:avLst/>
              <a:gdLst/>
              <a:ahLst/>
              <a:cxnLst/>
              <a:rect l="l" t="t" r="r" b="b"/>
              <a:pathLst>
                <a:path w="3237" h="2837" extrusionOk="0">
                  <a:moveTo>
                    <a:pt x="1490" y="1"/>
                  </a:moveTo>
                  <a:cubicBezTo>
                    <a:pt x="1169" y="1"/>
                    <a:pt x="856" y="117"/>
                    <a:pt x="593" y="362"/>
                  </a:cubicBezTo>
                  <a:cubicBezTo>
                    <a:pt x="1" y="891"/>
                    <a:pt x="64" y="1716"/>
                    <a:pt x="529" y="2223"/>
                  </a:cubicBezTo>
                  <a:cubicBezTo>
                    <a:pt x="868" y="2583"/>
                    <a:pt x="1227" y="2794"/>
                    <a:pt x="1819" y="2837"/>
                  </a:cubicBezTo>
                  <a:lnTo>
                    <a:pt x="1862" y="2541"/>
                  </a:lnTo>
                  <a:cubicBezTo>
                    <a:pt x="1523" y="2477"/>
                    <a:pt x="1270" y="2350"/>
                    <a:pt x="1122" y="2160"/>
                  </a:cubicBezTo>
                  <a:cubicBezTo>
                    <a:pt x="741" y="1758"/>
                    <a:pt x="720" y="1208"/>
                    <a:pt x="1164" y="785"/>
                  </a:cubicBezTo>
                  <a:cubicBezTo>
                    <a:pt x="1358" y="600"/>
                    <a:pt x="1561" y="524"/>
                    <a:pt x="1752" y="524"/>
                  </a:cubicBezTo>
                  <a:cubicBezTo>
                    <a:pt x="1997" y="524"/>
                    <a:pt x="2224" y="649"/>
                    <a:pt x="2390" y="827"/>
                  </a:cubicBezTo>
                  <a:cubicBezTo>
                    <a:pt x="2539" y="954"/>
                    <a:pt x="2644" y="1208"/>
                    <a:pt x="2687" y="1398"/>
                  </a:cubicBezTo>
                  <a:lnTo>
                    <a:pt x="2539" y="1568"/>
                  </a:lnTo>
                  <a:lnTo>
                    <a:pt x="2665" y="1716"/>
                  </a:lnTo>
                  <a:cubicBezTo>
                    <a:pt x="2813" y="1589"/>
                    <a:pt x="3046" y="1462"/>
                    <a:pt x="3236" y="1377"/>
                  </a:cubicBezTo>
                  <a:cubicBezTo>
                    <a:pt x="3088" y="1081"/>
                    <a:pt x="2940" y="827"/>
                    <a:pt x="2708" y="595"/>
                  </a:cubicBezTo>
                  <a:cubicBezTo>
                    <a:pt x="2357" y="208"/>
                    <a:pt x="1917" y="1"/>
                    <a:pt x="14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1294000" y="3257425"/>
              <a:ext cx="85150" cy="72300"/>
            </a:xfrm>
            <a:custGeom>
              <a:avLst/>
              <a:gdLst/>
              <a:ahLst/>
              <a:cxnLst/>
              <a:rect l="l" t="t" r="r" b="b"/>
              <a:pathLst>
                <a:path w="3406" h="2892" extrusionOk="0">
                  <a:moveTo>
                    <a:pt x="1869" y="514"/>
                  </a:moveTo>
                  <a:cubicBezTo>
                    <a:pt x="2033" y="514"/>
                    <a:pt x="2191" y="572"/>
                    <a:pt x="2327" y="700"/>
                  </a:cubicBezTo>
                  <a:cubicBezTo>
                    <a:pt x="2708" y="997"/>
                    <a:pt x="2665" y="1525"/>
                    <a:pt x="2306" y="1969"/>
                  </a:cubicBezTo>
                  <a:cubicBezTo>
                    <a:pt x="2083" y="2231"/>
                    <a:pt x="1804" y="2379"/>
                    <a:pt x="1534" y="2379"/>
                  </a:cubicBezTo>
                  <a:cubicBezTo>
                    <a:pt x="1367" y="2379"/>
                    <a:pt x="1203" y="2323"/>
                    <a:pt x="1058" y="2202"/>
                  </a:cubicBezTo>
                  <a:cubicBezTo>
                    <a:pt x="677" y="1885"/>
                    <a:pt x="720" y="1377"/>
                    <a:pt x="1079" y="933"/>
                  </a:cubicBezTo>
                  <a:cubicBezTo>
                    <a:pt x="1315" y="670"/>
                    <a:pt x="1601" y="514"/>
                    <a:pt x="1869" y="514"/>
                  </a:cubicBezTo>
                  <a:close/>
                  <a:moveTo>
                    <a:pt x="1534" y="0"/>
                  </a:moveTo>
                  <a:cubicBezTo>
                    <a:pt x="1147" y="0"/>
                    <a:pt x="790" y="172"/>
                    <a:pt x="529" y="489"/>
                  </a:cubicBezTo>
                  <a:cubicBezTo>
                    <a:pt x="0" y="1145"/>
                    <a:pt x="127" y="1885"/>
                    <a:pt x="825" y="2477"/>
                  </a:cubicBezTo>
                  <a:cubicBezTo>
                    <a:pt x="1169" y="2762"/>
                    <a:pt x="1527" y="2892"/>
                    <a:pt x="1858" y="2892"/>
                  </a:cubicBezTo>
                  <a:cubicBezTo>
                    <a:pt x="2239" y="2892"/>
                    <a:pt x="2585" y="2719"/>
                    <a:pt x="2834" y="2414"/>
                  </a:cubicBezTo>
                  <a:cubicBezTo>
                    <a:pt x="3405" y="1758"/>
                    <a:pt x="3279" y="1018"/>
                    <a:pt x="2560" y="404"/>
                  </a:cubicBezTo>
                  <a:cubicBezTo>
                    <a:pt x="2226" y="129"/>
                    <a:pt x="1869" y="0"/>
                    <a:pt x="1534"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1383350" y="3315625"/>
              <a:ext cx="83050" cy="92575"/>
            </a:xfrm>
            <a:custGeom>
              <a:avLst/>
              <a:gdLst/>
              <a:ahLst/>
              <a:cxnLst/>
              <a:rect l="l" t="t" r="r" b="b"/>
              <a:pathLst>
                <a:path w="3322" h="3703" extrusionOk="0">
                  <a:moveTo>
                    <a:pt x="2010" y="805"/>
                  </a:moveTo>
                  <a:cubicBezTo>
                    <a:pt x="2116" y="847"/>
                    <a:pt x="2179" y="889"/>
                    <a:pt x="2327" y="974"/>
                  </a:cubicBezTo>
                  <a:cubicBezTo>
                    <a:pt x="2602" y="1143"/>
                    <a:pt x="2644" y="1312"/>
                    <a:pt x="2517" y="1524"/>
                  </a:cubicBezTo>
                  <a:cubicBezTo>
                    <a:pt x="2442" y="1654"/>
                    <a:pt x="2333" y="1712"/>
                    <a:pt x="2202" y="1712"/>
                  </a:cubicBezTo>
                  <a:cubicBezTo>
                    <a:pt x="2077" y="1712"/>
                    <a:pt x="1932" y="1659"/>
                    <a:pt x="1777" y="1566"/>
                  </a:cubicBezTo>
                  <a:cubicBezTo>
                    <a:pt x="1714" y="1524"/>
                    <a:pt x="1650" y="1481"/>
                    <a:pt x="1608" y="1418"/>
                  </a:cubicBezTo>
                  <a:lnTo>
                    <a:pt x="1714" y="1249"/>
                  </a:lnTo>
                  <a:cubicBezTo>
                    <a:pt x="1820" y="1058"/>
                    <a:pt x="1946" y="889"/>
                    <a:pt x="2010" y="805"/>
                  </a:cubicBezTo>
                  <a:close/>
                  <a:moveTo>
                    <a:pt x="1375" y="1"/>
                  </a:moveTo>
                  <a:lnTo>
                    <a:pt x="1291" y="149"/>
                  </a:lnTo>
                  <a:lnTo>
                    <a:pt x="1460" y="297"/>
                  </a:lnTo>
                  <a:cubicBezTo>
                    <a:pt x="1375" y="509"/>
                    <a:pt x="1248" y="699"/>
                    <a:pt x="1100" y="932"/>
                  </a:cubicBezTo>
                  <a:lnTo>
                    <a:pt x="741" y="1566"/>
                  </a:lnTo>
                  <a:cubicBezTo>
                    <a:pt x="593" y="1799"/>
                    <a:pt x="466" y="1968"/>
                    <a:pt x="318" y="2137"/>
                  </a:cubicBezTo>
                  <a:lnTo>
                    <a:pt x="106" y="2052"/>
                  </a:lnTo>
                  <a:lnTo>
                    <a:pt x="1" y="2201"/>
                  </a:lnTo>
                  <a:cubicBezTo>
                    <a:pt x="191" y="2306"/>
                    <a:pt x="360" y="2412"/>
                    <a:pt x="529" y="2518"/>
                  </a:cubicBezTo>
                  <a:cubicBezTo>
                    <a:pt x="699" y="2623"/>
                    <a:pt x="868" y="2729"/>
                    <a:pt x="1016" y="2856"/>
                  </a:cubicBezTo>
                  <a:lnTo>
                    <a:pt x="1100" y="2708"/>
                  </a:lnTo>
                  <a:lnTo>
                    <a:pt x="952" y="2539"/>
                  </a:lnTo>
                  <a:cubicBezTo>
                    <a:pt x="1037" y="2349"/>
                    <a:pt x="1143" y="2137"/>
                    <a:pt x="1291" y="1904"/>
                  </a:cubicBezTo>
                  <a:lnTo>
                    <a:pt x="1418" y="1714"/>
                  </a:lnTo>
                  <a:lnTo>
                    <a:pt x="1587" y="1820"/>
                  </a:lnTo>
                  <a:cubicBezTo>
                    <a:pt x="1629" y="2201"/>
                    <a:pt x="1671" y="2856"/>
                    <a:pt x="1693" y="3321"/>
                  </a:cubicBezTo>
                  <a:cubicBezTo>
                    <a:pt x="1925" y="3427"/>
                    <a:pt x="2179" y="3554"/>
                    <a:pt x="2412" y="3702"/>
                  </a:cubicBezTo>
                  <a:lnTo>
                    <a:pt x="2496" y="3554"/>
                  </a:lnTo>
                  <a:lnTo>
                    <a:pt x="2412" y="3448"/>
                  </a:lnTo>
                  <a:cubicBezTo>
                    <a:pt x="2369" y="3279"/>
                    <a:pt x="2264" y="2349"/>
                    <a:pt x="2221" y="2095"/>
                  </a:cubicBezTo>
                  <a:lnTo>
                    <a:pt x="2221" y="2095"/>
                  </a:lnTo>
                  <a:cubicBezTo>
                    <a:pt x="2343" y="2145"/>
                    <a:pt x="2465" y="2171"/>
                    <a:pt x="2580" y="2171"/>
                  </a:cubicBezTo>
                  <a:cubicBezTo>
                    <a:pt x="2805" y="2171"/>
                    <a:pt x="3005" y="2072"/>
                    <a:pt x="3131" y="1862"/>
                  </a:cubicBezTo>
                  <a:cubicBezTo>
                    <a:pt x="3321" y="1566"/>
                    <a:pt x="3321" y="1206"/>
                    <a:pt x="2708" y="805"/>
                  </a:cubicBezTo>
                  <a:cubicBezTo>
                    <a:pt x="2560" y="720"/>
                    <a:pt x="2391" y="614"/>
                    <a:pt x="2243" y="530"/>
                  </a:cubicBezTo>
                  <a:cubicBezTo>
                    <a:pt x="2073" y="424"/>
                    <a:pt x="1925" y="339"/>
                    <a:pt x="1777" y="255"/>
                  </a:cubicBezTo>
                  <a:cubicBezTo>
                    <a:pt x="1650" y="170"/>
                    <a:pt x="1502" y="86"/>
                    <a:pt x="1375"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1477475" y="3380675"/>
              <a:ext cx="69800" cy="76675"/>
            </a:xfrm>
            <a:custGeom>
              <a:avLst/>
              <a:gdLst/>
              <a:ahLst/>
              <a:cxnLst/>
              <a:rect l="l" t="t" r="r" b="b"/>
              <a:pathLst>
                <a:path w="2792" h="3067" extrusionOk="0">
                  <a:moveTo>
                    <a:pt x="2136" y="339"/>
                  </a:moveTo>
                  <a:lnTo>
                    <a:pt x="2031" y="1354"/>
                  </a:lnTo>
                  <a:lnTo>
                    <a:pt x="1460" y="1100"/>
                  </a:lnTo>
                  <a:lnTo>
                    <a:pt x="2115" y="339"/>
                  </a:lnTo>
                  <a:close/>
                  <a:moveTo>
                    <a:pt x="2031" y="0"/>
                  </a:moveTo>
                  <a:cubicBezTo>
                    <a:pt x="1502" y="550"/>
                    <a:pt x="698" y="1396"/>
                    <a:pt x="275" y="1713"/>
                  </a:cubicBezTo>
                  <a:lnTo>
                    <a:pt x="64" y="1671"/>
                  </a:lnTo>
                  <a:lnTo>
                    <a:pt x="0" y="1840"/>
                  </a:lnTo>
                  <a:cubicBezTo>
                    <a:pt x="127" y="1883"/>
                    <a:pt x="254" y="1946"/>
                    <a:pt x="381" y="1988"/>
                  </a:cubicBezTo>
                  <a:cubicBezTo>
                    <a:pt x="529" y="2073"/>
                    <a:pt x="698" y="2136"/>
                    <a:pt x="846" y="2221"/>
                  </a:cubicBezTo>
                  <a:lnTo>
                    <a:pt x="910" y="2052"/>
                  </a:lnTo>
                  <a:lnTo>
                    <a:pt x="741" y="1925"/>
                  </a:lnTo>
                  <a:lnTo>
                    <a:pt x="1248" y="1333"/>
                  </a:lnTo>
                  <a:lnTo>
                    <a:pt x="1988" y="1671"/>
                  </a:lnTo>
                  <a:cubicBezTo>
                    <a:pt x="1988" y="1904"/>
                    <a:pt x="1925" y="2242"/>
                    <a:pt x="1883" y="2454"/>
                  </a:cubicBezTo>
                  <a:lnTo>
                    <a:pt x="1671" y="2411"/>
                  </a:lnTo>
                  <a:lnTo>
                    <a:pt x="1586" y="2559"/>
                  </a:lnTo>
                  <a:cubicBezTo>
                    <a:pt x="1777" y="2644"/>
                    <a:pt x="1988" y="2707"/>
                    <a:pt x="2179" y="2792"/>
                  </a:cubicBezTo>
                  <a:cubicBezTo>
                    <a:pt x="2348" y="2877"/>
                    <a:pt x="2517" y="2982"/>
                    <a:pt x="2707" y="3067"/>
                  </a:cubicBezTo>
                  <a:lnTo>
                    <a:pt x="2771" y="2898"/>
                  </a:lnTo>
                  <a:lnTo>
                    <a:pt x="2602" y="2771"/>
                  </a:lnTo>
                  <a:cubicBezTo>
                    <a:pt x="2581" y="2538"/>
                    <a:pt x="2623" y="1819"/>
                    <a:pt x="2686" y="1312"/>
                  </a:cubicBezTo>
                  <a:lnTo>
                    <a:pt x="2792" y="254"/>
                  </a:lnTo>
                  <a:lnTo>
                    <a:pt x="2581" y="85"/>
                  </a:lnTo>
                  <a:cubicBezTo>
                    <a:pt x="2411" y="64"/>
                    <a:pt x="2221" y="43"/>
                    <a:pt x="203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1686850" y="3380150"/>
              <a:ext cx="53950" cy="71925"/>
            </a:xfrm>
            <a:custGeom>
              <a:avLst/>
              <a:gdLst/>
              <a:ahLst/>
              <a:cxnLst/>
              <a:rect l="l" t="t" r="r" b="b"/>
              <a:pathLst>
                <a:path w="2158" h="2877" extrusionOk="0">
                  <a:moveTo>
                    <a:pt x="1121" y="0"/>
                  </a:moveTo>
                  <a:cubicBezTo>
                    <a:pt x="931" y="85"/>
                    <a:pt x="741" y="169"/>
                    <a:pt x="571" y="254"/>
                  </a:cubicBezTo>
                  <a:cubicBezTo>
                    <a:pt x="381" y="339"/>
                    <a:pt x="191" y="402"/>
                    <a:pt x="0" y="487"/>
                  </a:cubicBezTo>
                  <a:lnTo>
                    <a:pt x="64" y="635"/>
                  </a:lnTo>
                  <a:lnTo>
                    <a:pt x="318" y="592"/>
                  </a:lnTo>
                  <a:cubicBezTo>
                    <a:pt x="423" y="783"/>
                    <a:pt x="508" y="973"/>
                    <a:pt x="635" y="1227"/>
                  </a:cubicBezTo>
                  <a:lnTo>
                    <a:pt x="931" y="1904"/>
                  </a:lnTo>
                  <a:cubicBezTo>
                    <a:pt x="1037" y="2157"/>
                    <a:pt x="1121" y="2369"/>
                    <a:pt x="1185" y="2580"/>
                  </a:cubicBezTo>
                  <a:lnTo>
                    <a:pt x="994" y="2707"/>
                  </a:lnTo>
                  <a:lnTo>
                    <a:pt x="1058" y="2877"/>
                  </a:lnTo>
                  <a:cubicBezTo>
                    <a:pt x="1248" y="2771"/>
                    <a:pt x="1439" y="2686"/>
                    <a:pt x="1608" y="2602"/>
                  </a:cubicBezTo>
                  <a:cubicBezTo>
                    <a:pt x="1777" y="2538"/>
                    <a:pt x="1967" y="2454"/>
                    <a:pt x="2158" y="2390"/>
                  </a:cubicBezTo>
                  <a:lnTo>
                    <a:pt x="2094" y="2221"/>
                  </a:lnTo>
                  <a:lnTo>
                    <a:pt x="1840" y="2284"/>
                  </a:lnTo>
                  <a:cubicBezTo>
                    <a:pt x="1735" y="2094"/>
                    <a:pt x="1650" y="1882"/>
                    <a:pt x="1544" y="1629"/>
                  </a:cubicBezTo>
                  <a:lnTo>
                    <a:pt x="1248" y="952"/>
                  </a:lnTo>
                  <a:cubicBezTo>
                    <a:pt x="1143" y="698"/>
                    <a:pt x="1058" y="508"/>
                    <a:pt x="994" y="296"/>
                  </a:cubicBezTo>
                  <a:lnTo>
                    <a:pt x="1185" y="148"/>
                  </a:lnTo>
                  <a:lnTo>
                    <a:pt x="1121"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1751875" y="3319350"/>
              <a:ext cx="107375" cy="99950"/>
            </a:xfrm>
            <a:custGeom>
              <a:avLst/>
              <a:gdLst/>
              <a:ahLst/>
              <a:cxnLst/>
              <a:rect l="l" t="t" r="r" b="b"/>
              <a:pathLst>
                <a:path w="4295" h="3998" extrusionOk="0">
                  <a:moveTo>
                    <a:pt x="2919" y="0"/>
                  </a:moveTo>
                  <a:cubicBezTo>
                    <a:pt x="2771" y="85"/>
                    <a:pt x="2623" y="190"/>
                    <a:pt x="2454" y="275"/>
                  </a:cubicBezTo>
                  <a:cubicBezTo>
                    <a:pt x="2306" y="360"/>
                    <a:pt x="2158" y="465"/>
                    <a:pt x="1989" y="550"/>
                  </a:cubicBezTo>
                  <a:cubicBezTo>
                    <a:pt x="2073" y="888"/>
                    <a:pt x="2348" y="2178"/>
                    <a:pt x="2391" y="2432"/>
                  </a:cubicBezTo>
                  <a:cubicBezTo>
                    <a:pt x="2095" y="2242"/>
                    <a:pt x="1164" y="1438"/>
                    <a:pt x="910" y="1206"/>
                  </a:cubicBezTo>
                  <a:cubicBezTo>
                    <a:pt x="762" y="1290"/>
                    <a:pt x="614" y="1396"/>
                    <a:pt x="466" y="1480"/>
                  </a:cubicBezTo>
                  <a:cubicBezTo>
                    <a:pt x="318" y="1565"/>
                    <a:pt x="149" y="1650"/>
                    <a:pt x="1" y="1734"/>
                  </a:cubicBezTo>
                  <a:lnTo>
                    <a:pt x="85" y="1882"/>
                  </a:lnTo>
                  <a:lnTo>
                    <a:pt x="297" y="1819"/>
                  </a:lnTo>
                  <a:lnTo>
                    <a:pt x="487" y="2115"/>
                  </a:lnTo>
                  <a:cubicBezTo>
                    <a:pt x="656" y="2411"/>
                    <a:pt x="1228" y="3426"/>
                    <a:pt x="1354" y="3701"/>
                  </a:cubicBezTo>
                  <a:lnTo>
                    <a:pt x="1185" y="3870"/>
                  </a:lnTo>
                  <a:lnTo>
                    <a:pt x="1270" y="3997"/>
                  </a:lnTo>
                  <a:cubicBezTo>
                    <a:pt x="1397" y="3934"/>
                    <a:pt x="1524" y="3849"/>
                    <a:pt x="1650" y="3765"/>
                  </a:cubicBezTo>
                  <a:cubicBezTo>
                    <a:pt x="1799" y="3680"/>
                    <a:pt x="1925" y="3617"/>
                    <a:pt x="2052" y="3532"/>
                  </a:cubicBezTo>
                  <a:lnTo>
                    <a:pt x="1968" y="3384"/>
                  </a:lnTo>
                  <a:lnTo>
                    <a:pt x="1756" y="3469"/>
                  </a:lnTo>
                  <a:cubicBezTo>
                    <a:pt x="1608" y="3299"/>
                    <a:pt x="1481" y="3109"/>
                    <a:pt x="1333" y="2876"/>
                  </a:cubicBezTo>
                  <a:lnTo>
                    <a:pt x="1122" y="2517"/>
                  </a:lnTo>
                  <a:cubicBezTo>
                    <a:pt x="953" y="2200"/>
                    <a:pt x="826" y="1967"/>
                    <a:pt x="762" y="1861"/>
                  </a:cubicBezTo>
                  <a:lnTo>
                    <a:pt x="762" y="1840"/>
                  </a:lnTo>
                  <a:cubicBezTo>
                    <a:pt x="1714" y="2644"/>
                    <a:pt x="2222" y="3067"/>
                    <a:pt x="2475" y="3278"/>
                  </a:cubicBezTo>
                  <a:lnTo>
                    <a:pt x="2835" y="3067"/>
                  </a:lnTo>
                  <a:lnTo>
                    <a:pt x="2391" y="867"/>
                  </a:lnTo>
                  <a:lnTo>
                    <a:pt x="2391" y="867"/>
                  </a:lnTo>
                  <a:cubicBezTo>
                    <a:pt x="2454" y="973"/>
                    <a:pt x="2602" y="1206"/>
                    <a:pt x="2793" y="1523"/>
                  </a:cubicBezTo>
                  <a:lnTo>
                    <a:pt x="3025" y="1882"/>
                  </a:lnTo>
                  <a:cubicBezTo>
                    <a:pt x="3152" y="2115"/>
                    <a:pt x="3258" y="2305"/>
                    <a:pt x="3342" y="2517"/>
                  </a:cubicBezTo>
                  <a:lnTo>
                    <a:pt x="3173" y="2665"/>
                  </a:lnTo>
                  <a:lnTo>
                    <a:pt x="3258" y="2834"/>
                  </a:lnTo>
                  <a:cubicBezTo>
                    <a:pt x="3406" y="2707"/>
                    <a:pt x="3575" y="2601"/>
                    <a:pt x="3765" y="2496"/>
                  </a:cubicBezTo>
                  <a:cubicBezTo>
                    <a:pt x="3935" y="2411"/>
                    <a:pt x="4125" y="2305"/>
                    <a:pt x="4294" y="2200"/>
                  </a:cubicBezTo>
                  <a:lnTo>
                    <a:pt x="4210" y="2052"/>
                  </a:lnTo>
                  <a:lnTo>
                    <a:pt x="3935" y="2157"/>
                  </a:lnTo>
                  <a:cubicBezTo>
                    <a:pt x="3808" y="1988"/>
                    <a:pt x="3681" y="1798"/>
                    <a:pt x="3533" y="1565"/>
                  </a:cubicBezTo>
                  <a:lnTo>
                    <a:pt x="3173" y="931"/>
                  </a:lnTo>
                  <a:cubicBezTo>
                    <a:pt x="3025" y="698"/>
                    <a:pt x="2919" y="508"/>
                    <a:pt x="2835" y="296"/>
                  </a:cubicBezTo>
                  <a:lnTo>
                    <a:pt x="3004" y="127"/>
                  </a:lnTo>
                  <a:lnTo>
                    <a:pt x="2919"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1857100" y="3263150"/>
              <a:ext cx="67700" cy="82650"/>
            </a:xfrm>
            <a:custGeom>
              <a:avLst/>
              <a:gdLst/>
              <a:ahLst/>
              <a:cxnLst/>
              <a:rect l="l" t="t" r="r" b="b"/>
              <a:pathLst>
                <a:path w="2708" h="3306" extrusionOk="0">
                  <a:moveTo>
                    <a:pt x="1863" y="1"/>
                  </a:moveTo>
                  <a:cubicBezTo>
                    <a:pt x="1669" y="1"/>
                    <a:pt x="1453" y="85"/>
                    <a:pt x="1227" y="260"/>
                  </a:cubicBezTo>
                  <a:cubicBezTo>
                    <a:pt x="1143" y="366"/>
                    <a:pt x="1016" y="471"/>
                    <a:pt x="847" y="598"/>
                  </a:cubicBezTo>
                  <a:cubicBezTo>
                    <a:pt x="699" y="746"/>
                    <a:pt x="550" y="873"/>
                    <a:pt x="424" y="958"/>
                  </a:cubicBezTo>
                  <a:cubicBezTo>
                    <a:pt x="297" y="1042"/>
                    <a:pt x="149" y="1169"/>
                    <a:pt x="1" y="1296"/>
                  </a:cubicBezTo>
                  <a:lnTo>
                    <a:pt x="106" y="1423"/>
                  </a:lnTo>
                  <a:lnTo>
                    <a:pt x="318" y="1317"/>
                  </a:lnTo>
                  <a:cubicBezTo>
                    <a:pt x="487" y="1465"/>
                    <a:pt x="614" y="1635"/>
                    <a:pt x="804" y="1846"/>
                  </a:cubicBezTo>
                  <a:lnTo>
                    <a:pt x="1248" y="2417"/>
                  </a:lnTo>
                  <a:cubicBezTo>
                    <a:pt x="1418" y="2629"/>
                    <a:pt x="1544" y="2819"/>
                    <a:pt x="1671" y="2988"/>
                  </a:cubicBezTo>
                  <a:lnTo>
                    <a:pt x="1523" y="3179"/>
                  </a:lnTo>
                  <a:lnTo>
                    <a:pt x="1629" y="3305"/>
                  </a:lnTo>
                  <a:cubicBezTo>
                    <a:pt x="1777" y="3179"/>
                    <a:pt x="1946" y="3052"/>
                    <a:pt x="2094" y="2925"/>
                  </a:cubicBezTo>
                  <a:cubicBezTo>
                    <a:pt x="2242" y="2798"/>
                    <a:pt x="2412" y="2671"/>
                    <a:pt x="2665" y="2481"/>
                  </a:cubicBezTo>
                  <a:lnTo>
                    <a:pt x="2539" y="2354"/>
                  </a:lnTo>
                  <a:lnTo>
                    <a:pt x="2264" y="2544"/>
                  </a:lnTo>
                  <a:cubicBezTo>
                    <a:pt x="2094" y="2375"/>
                    <a:pt x="1946" y="2206"/>
                    <a:pt x="1777" y="1994"/>
                  </a:cubicBezTo>
                  <a:lnTo>
                    <a:pt x="1439" y="1571"/>
                  </a:lnTo>
                  <a:cubicBezTo>
                    <a:pt x="1291" y="1402"/>
                    <a:pt x="1121" y="1169"/>
                    <a:pt x="995" y="979"/>
                  </a:cubicBezTo>
                  <a:cubicBezTo>
                    <a:pt x="1037" y="916"/>
                    <a:pt x="1121" y="831"/>
                    <a:pt x="1185" y="746"/>
                  </a:cubicBezTo>
                  <a:cubicBezTo>
                    <a:pt x="1316" y="646"/>
                    <a:pt x="1441" y="598"/>
                    <a:pt x="1556" y="598"/>
                  </a:cubicBezTo>
                  <a:cubicBezTo>
                    <a:pt x="1682" y="598"/>
                    <a:pt x="1794" y="657"/>
                    <a:pt x="1883" y="768"/>
                  </a:cubicBezTo>
                  <a:cubicBezTo>
                    <a:pt x="2052" y="979"/>
                    <a:pt x="2094" y="1254"/>
                    <a:pt x="1841" y="1465"/>
                  </a:cubicBezTo>
                  <a:cubicBezTo>
                    <a:pt x="1777" y="1508"/>
                    <a:pt x="1735" y="1550"/>
                    <a:pt x="1671" y="1571"/>
                  </a:cubicBezTo>
                  <a:lnTo>
                    <a:pt x="1798" y="1888"/>
                  </a:lnTo>
                  <a:cubicBezTo>
                    <a:pt x="1904" y="1825"/>
                    <a:pt x="2031" y="1740"/>
                    <a:pt x="2137" y="1656"/>
                  </a:cubicBezTo>
                  <a:cubicBezTo>
                    <a:pt x="2687" y="1212"/>
                    <a:pt x="2708" y="662"/>
                    <a:pt x="2390" y="281"/>
                  </a:cubicBezTo>
                  <a:cubicBezTo>
                    <a:pt x="2249" y="96"/>
                    <a:pt x="2068" y="1"/>
                    <a:pt x="186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1946450" y="3204075"/>
              <a:ext cx="78275" cy="78800"/>
            </a:xfrm>
            <a:custGeom>
              <a:avLst/>
              <a:gdLst/>
              <a:ahLst/>
              <a:cxnLst/>
              <a:rect l="l" t="t" r="r" b="b"/>
              <a:pathLst>
                <a:path w="3131" h="3152" extrusionOk="0">
                  <a:moveTo>
                    <a:pt x="382" y="635"/>
                  </a:moveTo>
                  <a:lnTo>
                    <a:pt x="1312" y="1100"/>
                  </a:lnTo>
                  <a:lnTo>
                    <a:pt x="847" y="1544"/>
                  </a:lnTo>
                  <a:lnTo>
                    <a:pt x="382" y="656"/>
                  </a:lnTo>
                  <a:lnTo>
                    <a:pt x="382" y="635"/>
                  </a:lnTo>
                  <a:close/>
                  <a:moveTo>
                    <a:pt x="508" y="0"/>
                  </a:moveTo>
                  <a:lnTo>
                    <a:pt x="297" y="127"/>
                  </a:lnTo>
                  <a:cubicBezTo>
                    <a:pt x="212" y="297"/>
                    <a:pt x="128" y="445"/>
                    <a:pt x="1" y="635"/>
                  </a:cubicBezTo>
                  <a:cubicBezTo>
                    <a:pt x="360" y="1312"/>
                    <a:pt x="868" y="2348"/>
                    <a:pt x="1058" y="2856"/>
                  </a:cubicBezTo>
                  <a:lnTo>
                    <a:pt x="931" y="3046"/>
                  </a:lnTo>
                  <a:lnTo>
                    <a:pt x="1058" y="3152"/>
                  </a:lnTo>
                  <a:cubicBezTo>
                    <a:pt x="1164" y="3046"/>
                    <a:pt x="1249" y="2940"/>
                    <a:pt x="1354" y="2856"/>
                  </a:cubicBezTo>
                  <a:cubicBezTo>
                    <a:pt x="1460" y="2729"/>
                    <a:pt x="1587" y="2623"/>
                    <a:pt x="1714" y="2496"/>
                  </a:cubicBezTo>
                  <a:lnTo>
                    <a:pt x="1587" y="2369"/>
                  </a:lnTo>
                  <a:lnTo>
                    <a:pt x="1397" y="2517"/>
                  </a:lnTo>
                  <a:lnTo>
                    <a:pt x="995" y="1819"/>
                  </a:lnTo>
                  <a:lnTo>
                    <a:pt x="1587" y="1227"/>
                  </a:lnTo>
                  <a:cubicBezTo>
                    <a:pt x="1799" y="1312"/>
                    <a:pt x="2095" y="1481"/>
                    <a:pt x="2285" y="1587"/>
                  </a:cubicBezTo>
                  <a:lnTo>
                    <a:pt x="2158" y="1777"/>
                  </a:lnTo>
                  <a:lnTo>
                    <a:pt x="2285" y="1904"/>
                  </a:lnTo>
                  <a:cubicBezTo>
                    <a:pt x="2412" y="1756"/>
                    <a:pt x="2560" y="1587"/>
                    <a:pt x="2708" y="1439"/>
                  </a:cubicBezTo>
                  <a:cubicBezTo>
                    <a:pt x="2835" y="1312"/>
                    <a:pt x="2983" y="1164"/>
                    <a:pt x="3131" y="1037"/>
                  </a:cubicBezTo>
                  <a:lnTo>
                    <a:pt x="3004" y="910"/>
                  </a:lnTo>
                  <a:lnTo>
                    <a:pt x="2814" y="1037"/>
                  </a:lnTo>
                  <a:cubicBezTo>
                    <a:pt x="2602" y="973"/>
                    <a:pt x="1925" y="698"/>
                    <a:pt x="1481" y="466"/>
                  </a:cubicBezTo>
                  <a:lnTo>
                    <a:pt x="508"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2000400" y="3114850"/>
              <a:ext cx="95175" cy="82375"/>
            </a:xfrm>
            <a:custGeom>
              <a:avLst/>
              <a:gdLst/>
              <a:ahLst/>
              <a:cxnLst/>
              <a:rect l="l" t="t" r="r" b="b"/>
              <a:pathLst>
                <a:path w="3807" h="3295" extrusionOk="0">
                  <a:moveTo>
                    <a:pt x="1428" y="649"/>
                  </a:moveTo>
                  <a:cubicBezTo>
                    <a:pt x="1502" y="649"/>
                    <a:pt x="1576" y="678"/>
                    <a:pt x="1650" y="735"/>
                  </a:cubicBezTo>
                  <a:cubicBezTo>
                    <a:pt x="1861" y="905"/>
                    <a:pt x="1840" y="1158"/>
                    <a:pt x="1629" y="1454"/>
                  </a:cubicBezTo>
                  <a:cubicBezTo>
                    <a:pt x="1565" y="1518"/>
                    <a:pt x="1523" y="1581"/>
                    <a:pt x="1481" y="1624"/>
                  </a:cubicBezTo>
                  <a:lnTo>
                    <a:pt x="1290" y="1497"/>
                  </a:lnTo>
                  <a:cubicBezTo>
                    <a:pt x="1121" y="1370"/>
                    <a:pt x="973" y="1243"/>
                    <a:pt x="888" y="1158"/>
                  </a:cubicBezTo>
                  <a:cubicBezTo>
                    <a:pt x="931" y="1074"/>
                    <a:pt x="994" y="1010"/>
                    <a:pt x="1079" y="862"/>
                  </a:cubicBezTo>
                  <a:cubicBezTo>
                    <a:pt x="1195" y="720"/>
                    <a:pt x="1311" y="649"/>
                    <a:pt x="1428" y="649"/>
                  </a:cubicBezTo>
                  <a:close/>
                  <a:moveTo>
                    <a:pt x="1673" y="0"/>
                  </a:moveTo>
                  <a:cubicBezTo>
                    <a:pt x="1470" y="0"/>
                    <a:pt x="1230" y="128"/>
                    <a:pt x="952" y="482"/>
                  </a:cubicBezTo>
                  <a:cubicBezTo>
                    <a:pt x="846" y="609"/>
                    <a:pt x="740" y="778"/>
                    <a:pt x="635" y="926"/>
                  </a:cubicBezTo>
                  <a:cubicBezTo>
                    <a:pt x="508" y="1074"/>
                    <a:pt x="402" y="1201"/>
                    <a:pt x="296" y="1349"/>
                  </a:cubicBezTo>
                  <a:cubicBezTo>
                    <a:pt x="212" y="1476"/>
                    <a:pt x="106" y="1581"/>
                    <a:pt x="0" y="1708"/>
                  </a:cubicBezTo>
                  <a:lnTo>
                    <a:pt x="148" y="1814"/>
                  </a:lnTo>
                  <a:lnTo>
                    <a:pt x="317" y="1645"/>
                  </a:lnTo>
                  <a:cubicBezTo>
                    <a:pt x="529" y="1772"/>
                    <a:pt x="698" y="1899"/>
                    <a:pt x="931" y="2068"/>
                  </a:cubicBezTo>
                  <a:lnTo>
                    <a:pt x="1523" y="2512"/>
                  </a:lnTo>
                  <a:cubicBezTo>
                    <a:pt x="1755" y="2681"/>
                    <a:pt x="1882" y="2829"/>
                    <a:pt x="2052" y="2977"/>
                  </a:cubicBezTo>
                  <a:lnTo>
                    <a:pt x="1946" y="3189"/>
                  </a:lnTo>
                  <a:lnTo>
                    <a:pt x="2073" y="3294"/>
                  </a:lnTo>
                  <a:cubicBezTo>
                    <a:pt x="2200" y="3125"/>
                    <a:pt x="2327" y="2956"/>
                    <a:pt x="2432" y="2808"/>
                  </a:cubicBezTo>
                  <a:cubicBezTo>
                    <a:pt x="2559" y="2639"/>
                    <a:pt x="2686" y="2491"/>
                    <a:pt x="2813" y="2322"/>
                  </a:cubicBezTo>
                  <a:lnTo>
                    <a:pt x="2686" y="2237"/>
                  </a:lnTo>
                  <a:lnTo>
                    <a:pt x="2517" y="2385"/>
                  </a:lnTo>
                  <a:cubicBezTo>
                    <a:pt x="2305" y="2279"/>
                    <a:pt x="2136" y="2152"/>
                    <a:pt x="1904" y="1983"/>
                  </a:cubicBezTo>
                  <a:lnTo>
                    <a:pt x="1734" y="1835"/>
                  </a:lnTo>
                  <a:lnTo>
                    <a:pt x="1861" y="1666"/>
                  </a:lnTo>
                  <a:cubicBezTo>
                    <a:pt x="2221" y="1666"/>
                    <a:pt x="2898" y="1687"/>
                    <a:pt x="3363" y="1708"/>
                  </a:cubicBezTo>
                  <a:cubicBezTo>
                    <a:pt x="3490" y="1497"/>
                    <a:pt x="3638" y="1264"/>
                    <a:pt x="3807" y="1053"/>
                  </a:cubicBezTo>
                  <a:lnTo>
                    <a:pt x="3680" y="947"/>
                  </a:lnTo>
                  <a:lnTo>
                    <a:pt x="3574" y="1010"/>
                  </a:lnTo>
                  <a:cubicBezTo>
                    <a:pt x="3384" y="1032"/>
                    <a:pt x="2432" y="1074"/>
                    <a:pt x="2178" y="1074"/>
                  </a:cubicBezTo>
                  <a:cubicBezTo>
                    <a:pt x="2369" y="757"/>
                    <a:pt x="2327" y="376"/>
                    <a:pt x="2030" y="143"/>
                  </a:cubicBezTo>
                  <a:cubicBezTo>
                    <a:pt x="1928" y="58"/>
                    <a:pt x="1809" y="0"/>
                    <a:pt x="167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2068600" y="3019825"/>
              <a:ext cx="82500" cy="75600"/>
            </a:xfrm>
            <a:custGeom>
              <a:avLst/>
              <a:gdLst/>
              <a:ahLst/>
              <a:cxnLst/>
              <a:rect l="l" t="t" r="r" b="b"/>
              <a:pathLst>
                <a:path w="3300" h="3024" extrusionOk="0">
                  <a:moveTo>
                    <a:pt x="1440" y="644"/>
                  </a:moveTo>
                  <a:cubicBezTo>
                    <a:pt x="1633" y="644"/>
                    <a:pt x="1845" y="709"/>
                    <a:pt x="2052" y="835"/>
                  </a:cubicBezTo>
                  <a:cubicBezTo>
                    <a:pt x="2538" y="1110"/>
                    <a:pt x="2750" y="1597"/>
                    <a:pt x="2496" y="2020"/>
                  </a:cubicBezTo>
                  <a:cubicBezTo>
                    <a:pt x="2350" y="2262"/>
                    <a:pt x="2121" y="2380"/>
                    <a:pt x="1860" y="2380"/>
                  </a:cubicBezTo>
                  <a:cubicBezTo>
                    <a:pt x="1667" y="2380"/>
                    <a:pt x="1455" y="2315"/>
                    <a:pt x="1248" y="2189"/>
                  </a:cubicBezTo>
                  <a:cubicBezTo>
                    <a:pt x="762" y="1914"/>
                    <a:pt x="550" y="1427"/>
                    <a:pt x="804" y="1004"/>
                  </a:cubicBezTo>
                  <a:cubicBezTo>
                    <a:pt x="950" y="762"/>
                    <a:pt x="1179" y="644"/>
                    <a:pt x="1440" y="644"/>
                  </a:cubicBezTo>
                  <a:close/>
                  <a:moveTo>
                    <a:pt x="1678" y="0"/>
                  </a:moveTo>
                  <a:cubicBezTo>
                    <a:pt x="1218" y="0"/>
                    <a:pt x="810" y="287"/>
                    <a:pt x="487" y="835"/>
                  </a:cubicBezTo>
                  <a:cubicBezTo>
                    <a:pt x="0" y="1639"/>
                    <a:pt x="233" y="2443"/>
                    <a:pt x="889" y="2802"/>
                  </a:cubicBezTo>
                  <a:cubicBezTo>
                    <a:pt x="1130" y="2951"/>
                    <a:pt x="1373" y="3024"/>
                    <a:pt x="1608" y="3024"/>
                  </a:cubicBezTo>
                  <a:cubicBezTo>
                    <a:pt x="2075" y="3024"/>
                    <a:pt x="2511" y="2737"/>
                    <a:pt x="2834" y="2189"/>
                  </a:cubicBezTo>
                  <a:cubicBezTo>
                    <a:pt x="3300" y="1385"/>
                    <a:pt x="3067" y="603"/>
                    <a:pt x="2411" y="222"/>
                  </a:cubicBezTo>
                  <a:cubicBezTo>
                    <a:pt x="2156" y="73"/>
                    <a:pt x="1911" y="0"/>
                    <a:pt x="1678"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1609650" y="3428775"/>
              <a:ext cx="28575" cy="29650"/>
            </a:xfrm>
            <a:custGeom>
              <a:avLst/>
              <a:gdLst/>
              <a:ahLst/>
              <a:cxnLst/>
              <a:rect l="l" t="t" r="r" b="b"/>
              <a:pathLst>
                <a:path w="1143" h="1186" extrusionOk="0">
                  <a:moveTo>
                    <a:pt x="551" y="1"/>
                  </a:moveTo>
                  <a:cubicBezTo>
                    <a:pt x="254" y="1"/>
                    <a:pt x="1" y="276"/>
                    <a:pt x="1" y="593"/>
                  </a:cubicBezTo>
                  <a:cubicBezTo>
                    <a:pt x="1" y="910"/>
                    <a:pt x="254" y="1185"/>
                    <a:pt x="551" y="1185"/>
                  </a:cubicBezTo>
                  <a:cubicBezTo>
                    <a:pt x="868" y="1185"/>
                    <a:pt x="1143" y="910"/>
                    <a:pt x="1143" y="593"/>
                  </a:cubicBezTo>
                  <a:cubicBezTo>
                    <a:pt x="1143" y="276"/>
                    <a:pt x="868" y="1"/>
                    <a:pt x="551"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1075100" y="2942875"/>
              <a:ext cx="28575" cy="29625"/>
            </a:xfrm>
            <a:custGeom>
              <a:avLst/>
              <a:gdLst/>
              <a:ahLst/>
              <a:cxnLst/>
              <a:rect l="l" t="t" r="r" b="b"/>
              <a:pathLst>
                <a:path w="1143" h="1185" extrusionOk="0">
                  <a:moveTo>
                    <a:pt x="572" y="1"/>
                  </a:moveTo>
                  <a:cubicBezTo>
                    <a:pt x="254" y="1"/>
                    <a:pt x="1" y="276"/>
                    <a:pt x="1" y="593"/>
                  </a:cubicBezTo>
                  <a:cubicBezTo>
                    <a:pt x="1" y="910"/>
                    <a:pt x="254" y="1185"/>
                    <a:pt x="572" y="1185"/>
                  </a:cubicBezTo>
                  <a:cubicBezTo>
                    <a:pt x="868" y="1185"/>
                    <a:pt x="1143" y="910"/>
                    <a:pt x="1143" y="593"/>
                  </a:cubicBezTo>
                  <a:cubicBezTo>
                    <a:pt x="1143" y="276"/>
                    <a:pt x="868" y="1"/>
                    <a:pt x="572"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2146325" y="2942875"/>
              <a:ext cx="28575" cy="29625"/>
            </a:xfrm>
            <a:custGeom>
              <a:avLst/>
              <a:gdLst/>
              <a:ahLst/>
              <a:cxnLst/>
              <a:rect l="l" t="t" r="r" b="b"/>
              <a:pathLst>
                <a:path w="1143" h="1185" extrusionOk="0">
                  <a:moveTo>
                    <a:pt x="550" y="1"/>
                  </a:moveTo>
                  <a:cubicBezTo>
                    <a:pt x="254" y="1"/>
                    <a:pt x="0" y="276"/>
                    <a:pt x="0" y="593"/>
                  </a:cubicBezTo>
                  <a:cubicBezTo>
                    <a:pt x="0" y="910"/>
                    <a:pt x="254" y="1185"/>
                    <a:pt x="550" y="1185"/>
                  </a:cubicBezTo>
                  <a:cubicBezTo>
                    <a:pt x="889" y="1185"/>
                    <a:pt x="1142" y="910"/>
                    <a:pt x="1142" y="593"/>
                  </a:cubicBezTo>
                  <a:cubicBezTo>
                    <a:pt x="1142" y="276"/>
                    <a:pt x="889" y="1"/>
                    <a:pt x="55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4" name="Google Shape;984;p18"/>
          <p:cNvSpPr txBox="1">
            <a:spLocks noGrp="1"/>
          </p:cNvSpPr>
          <p:nvPr>
            <p:ph type="title"/>
          </p:nvPr>
        </p:nvSpPr>
        <p:spPr>
          <a:xfrm>
            <a:off x="3521167" y="1602200"/>
            <a:ext cx="4466400" cy="907200"/>
          </a:xfrm>
          <a:prstGeom prst="rect">
            <a:avLst/>
          </a:prstGeom>
          <a:noFill/>
          <a:ln>
            <a:noFill/>
          </a:ln>
        </p:spPr>
        <p:txBody>
          <a:bodyPr spcFirstLastPara="1" wrap="square" lIns="0" tIns="0" rIns="0" bIns="0" anchor="b" anchorCtr="0">
            <a:noAutofit/>
          </a:bodyPr>
          <a:lstStyle>
            <a:lvl1pPr lvl="0" rtl="0">
              <a:spcBef>
                <a:spcPts val="0"/>
              </a:spcBef>
              <a:spcAft>
                <a:spcPts val="0"/>
              </a:spcAft>
              <a:buClr>
                <a:schemeClr val="dk1"/>
              </a:buClr>
              <a:buSzPts val="3000"/>
              <a:buFont typeface="Arial Narrow"/>
              <a:buNone/>
              <a:defRPr sz="4000" b="1">
                <a:solidFill>
                  <a:schemeClr val="dk1"/>
                </a:solidFill>
                <a:latin typeface="Arial Narrow"/>
                <a:ea typeface="Arial Narrow"/>
                <a:cs typeface="Arial Narrow"/>
                <a:sym typeface="Arial Narrow"/>
              </a:defRPr>
            </a:lvl1pPr>
            <a:lvl2pPr lvl="1" rtl="0">
              <a:spcBef>
                <a:spcPts val="0"/>
              </a:spcBef>
              <a:spcAft>
                <a:spcPts val="0"/>
              </a:spcAft>
              <a:buClr>
                <a:schemeClr val="dk1"/>
              </a:buClr>
              <a:buSzPts val="3000"/>
              <a:buFont typeface="Arial Narrow"/>
              <a:buNone/>
              <a:defRPr sz="4000" b="1">
                <a:solidFill>
                  <a:schemeClr val="dk1"/>
                </a:solidFill>
                <a:latin typeface="Arial Narrow"/>
                <a:ea typeface="Arial Narrow"/>
                <a:cs typeface="Arial Narrow"/>
                <a:sym typeface="Arial Narrow"/>
              </a:defRPr>
            </a:lvl2pPr>
            <a:lvl3pPr lvl="2" rtl="0">
              <a:spcBef>
                <a:spcPts val="0"/>
              </a:spcBef>
              <a:spcAft>
                <a:spcPts val="0"/>
              </a:spcAft>
              <a:buClr>
                <a:schemeClr val="dk1"/>
              </a:buClr>
              <a:buSzPts val="3000"/>
              <a:buFont typeface="Arial Narrow"/>
              <a:buNone/>
              <a:defRPr sz="4000" b="1">
                <a:solidFill>
                  <a:schemeClr val="dk1"/>
                </a:solidFill>
                <a:latin typeface="Arial Narrow"/>
                <a:ea typeface="Arial Narrow"/>
                <a:cs typeface="Arial Narrow"/>
                <a:sym typeface="Arial Narrow"/>
              </a:defRPr>
            </a:lvl3pPr>
            <a:lvl4pPr lvl="3" rtl="0">
              <a:spcBef>
                <a:spcPts val="0"/>
              </a:spcBef>
              <a:spcAft>
                <a:spcPts val="0"/>
              </a:spcAft>
              <a:buClr>
                <a:schemeClr val="dk1"/>
              </a:buClr>
              <a:buSzPts val="3000"/>
              <a:buFont typeface="Arial Narrow"/>
              <a:buNone/>
              <a:defRPr sz="4000" b="1">
                <a:solidFill>
                  <a:schemeClr val="dk1"/>
                </a:solidFill>
                <a:latin typeface="Arial Narrow"/>
                <a:ea typeface="Arial Narrow"/>
                <a:cs typeface="Arial Narrow"/>
                <a:sym typeface="Arial Narrow"/>
              </a:defRPr>
            </a:lvl4pPr>
            <a:lvl5pPr lvl="4" rtl="0">
              <a:spcBef>
                <a:spcPts val="0"/>
              </a:spcBef>
              <a:spcAft>
                <a:spcPts val="0"/>
              </a:spcAft>
              <a:buClr>
                <a:schemeClr val="dk1"/>
              </a:buClr>
              <a:buSzPts val="3000"/>
              <a:buFont typeface="Arial Narrow"/>
              <a:buNone/>
              <a:defRPr sz="4000" b="1">
                <a:solidFill>
                  <a:schemeClr val="dk1"/>
                </a:solidFill>
                <a:latin typeface="Arial Narrow"/>
                <a:ea typeface="Arial Narrow"/>
                <a:cs typeface="Arial Narrow"/>
                <a:sym typeface="Arial Narrow"/>
              </a:defRPr>
            </a:lvl5pPr>
            <a:lvl6pPr lvl="5" rtl="0">
              <a:spcBef>
                <a:spcPts val="0"/>
              </a:spcBef>
              <a:spcAft>
                <a:spcPts val="0"/>
              </a:spcAft>
              <a:buClr>
                <a:schemeClr val="dk1"/>
              </a:buClr>
              <a:buSzPts val="3000"/>
              <a:buFont typeface="Arial Narrow"/>
              <a:buNone/>
              <a:defRPr sz="4000" b="1">
                <a:solidFill>
                  <a:schemeClr val="dk1"/>
                </a:solidFill>
                <a:latin typeface="Arial Narrow"/>
                <a:ea typeface="Arial Narrow"/>
                <a:cs typeface="Arial Narrow"/>
                <a:sym typeface="Arial Narrow"/>
              </a:defRPr>
            </a:lvl6pPr>
            <a:lvl7pPr lvl="6" rtl="0">
              <a:spcBef>
                <a:spcPts val="0"/>
              </a:spcBef>
              <a:spcAft>
                <a:spcPts val="0"/>
              </a:spcAft>
              <a:buClr>
                <a:schemeClr val="dk1"/>
              </a:buClr>
              <a:buSzPts val="3000"/>
              <a:buFont typeface="Arial Narrow"/>
              <a:buNone/>
              <a:defRPr sz="4000" b="1">
                <a:solidFill>
                  <a:schemeClr val="dk1"/>
                </a:solidFill>
                <a:latin typeface="Arial Narrow"/>
                <a:ea typeface="Arial Narrow"/>
                <a:cs typeface="Arial Narrow"/>
                <a:sym typeface="Arial Narrow"/>
              </a:defRPr>
            </a:lvl7pPr>
            <a:lvl8pPr lvl="7" rtl="0">
              <a:spcBef>
                <a:spcPts val="0"/>
              </a:spcBef>
              <a:spcAft>
                <a:spcPts val="0"/>
              </a:spcAft>
              <a:buClr>
                <a:schemeClr val="dk1"/>
              </a:buClr>
              <a:buSzPts val="3000"/>
              <a:buFont typeface="Arial Narrow"/>
              <a:buNone/>
              <a:defRPr sz="4000" b="1">
                <a:solidFill>
                  <a:schemeClr val="dk1"/>
                </a:solidFill>
                <a:latin typeface="Arial Narrow"/>
                <a:ea typeface="Arial Narrow"/>
                <a:cs typeface="Arial Narrow"/>
                <a:sym typeface="Arial Narrow"/>
              </a:defRPr>
            </a:lvl8pPr>
            <a:lvl9pPr lvl="8" rtl="0">
              <a:spcBef>
                <a:spcPts val="0"/>
              </a:spcBef>
              <a:spcAft>
                <a:spcPts val="0"/>
              </a:spcAft>
              <a:buClr>
                <a:schemeClr val="dk1"/>
              </a:buClr>
              <a:buSzPts val="3000"/>
              <a:buFont typeface="Arial Narrow"/>
              <a:buNone/>
              <a:defRPr sz="4000" b="1">
                <a:solidFill>
                  <a:schemeClr val="dk1"/>
                </a:solidFill>
                <a:latin typeface="Arial Narrow"/>
                <a:ea typeface="Arial Narrow"/>
                <a:cs typeface="Arial Narrow"/>
                <a:sym typeface="Arial Narrow"/>
              </a:defRPr>
            </a:lvl9pPr>
          </a:lstStyle>
          <a:p>
            <a:endParaRPr/>
          </a:p>
        </p:txBody>
      </p:sp>
      <p:sp>
        <p:nvSpPr>
          <p:cNvPr id="985" name="Google Shape;985;p18"/>
          <p:cNvSpPr txBox="1">
            <a:spLocks noGrp="1"/>
          </p:cNvSpPr>
          <p:nvPr>
            <p:ph type="subTitle" idx="1"/>
          </p:nvPr>
        </p:nvSpPr>
        <p:spPr>
          <a:xfrm>
            <a:off x="3521167" y="2733867"/>
            <a:ext cx="3210000" cy="304699"/>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400"/>
              <a:buFont typeface="Arial Narrow"/>
              <a:buNone/>
              <a:defRPr>
                <a:solidFill>
                  <a:schemeClr val="dk1"/>
                </a:solidFill>
                <a:latin typeface="Arial Narrow"/>
                <a:ea typeface="Arial Narrow"/>
                <a:cs typeface="Arial Narrow"/>
                <a:sym typeface="Arial Narrow"/>
              </a:defRPr>
            </a:lvl1pPr>
            <a:lvl2pPr lvl="1" rtl="0">
              <a:spcBef>
                <a:spcPts val="0"/>
              </a:spcBef>
              <a:spcAft>
                <a:spcPts val="0"/>
              </a:spcAft>
              <a:buClr>
                <a:schemeClr val="dk1"/>
              </a:buClr>
              <a:buSzPts val="1200"/>
              <a:buNone/>
              <a:defRPr sz="1600">
                <a:solidFill>
                  <a:schemeClr val="dk1"/>
                </a:solidFill>
              </a:defRPr>
            </a:lvl2pPr>
            <a:lvl3pPr lvl="2" rtl="0">
              <a:spcBef>
                <a:spcPts val="0"/>
              </a:spcBef>
              <a:spcAft>
                <a:spcPts val="0"/>
              </a:spcAft>
              <a:buClr>
                <a:schemeClr val="dk1"/>
              </a:buClr>
              <a:buSzPts val="1200"/>
              <a:buNone/>
              <a:defRPr sz="1600">
                <a:solidFill>
                  <a:schemeClr val="dk1"/>
                </a:solidFill>
              </a:defRPr>
            </a:lvl3pPr>
            <a:lvl4pPr lvl="3" rtl="0">
              <a:spcBef>
                <a:spcPts val="0"/>
              </a:spcBef>
              <a:spcAft>
                <a:spcPts val="0"/>
              </a:spcAft>
              <a:buClr>
                <a:schemeClr val="dk1"/>
              </a:buClr>
              <a:buSzPts val="1200"/>
              <a:buNone/>
              <a:defRPr sz="1600">
                <a:solidFill>
                  <a:schemeClr val="dk1"/>
                </a:solidFill>
              </a:defRPr>
            </a:lvl4pPr>
            <a:lvl5pPr lvl="4" rtl="0">
              <a:spcBef>
                <a:spcPts val="0"/>
              </a:spcBef>
              <a:spcAft>
                <a:spcPts val="0"/>
              </a:spcAft>
              <a:buClr>
                <a:schemeClr val="dk1"/>
              </a:buClr>
              <a:buSzPts val="1200"/>
              <a:buNone/>
              <a:defRPr sz="1600">
                <a:solidFill>
                  <a:schemeClr val="dk1"/>
                </a:solidFill>
              </a:defRPr>
            </a:lvl5pPr>
            <a:lvl6pPr lvl="5" rtl="0">
              <a:spcBef>
                <a:spcPts val="0"/>
              </a:spcBef>
              <a:spcAft>
                <a:spcPts val="0"/>
              </a:spcAft>
              <a:buClr>
                <a:schemeClr val="dk1"/>
              </a:buClr>
              <a:buSzPts val="1200"/>
              <a:buNone/>
              <a:defRPr sz="1600">
                <a:solidFill>
                  <a:schemeClr val="dk1"/>
                </a:solidFill>
              </a:defRPr>
            </a:lvl6pPr>
            <a:lvl7pPr lvl="6" rtl="0">
              <a:spcBef>
                <a:spcPts val="0"/>
              </a:spcBef>
              <a:spcAft>
                <a:spcPts val="0"/>
              </a:spcAft>
              <a:buClr>
                <a:schemeClr val="dk1"/>
              </a:buClr>
              <a:buSzPts val="1200"/>
              <a:buNone/>
              <a:defRPr sz="1600">
                <a:solidFill>
                  <a:schemeClr val="dk1"/>
                </a:solidFill>
              </a:defRPr>
            </a:lvl7pPr>
            <a:lvl8pPr lvl="7" rtl="0">
              <a:spcBef>
                <a:spcPts val="0"/>
              </a:spcBef>
              <a:spcAft>
                <a:spcPts val="0"/>
              </a:spcAft>
              <a:buClr>
                <a:schemeClr val="dk1"/>
              </a:buClr>
              <a:buSzPts val="1200"/>
              <a:buNone/>
              <a:defRPr sz="1600">
                <a:solidFill>
                  <a:schemeClr val="dk1"/>
                </a:solidFill>
              </a:defRPr>
            </a:lvl8pPr>
            <a:lvl9pPr lvl="8" rtl="0">
              <a:spcBef>
                <a:spcPts val="0"/>
              </a:spcBef>
              <a:spcAft>
                <a:spcPts val="0"/>
              </a:spcAft>
              <a:buClr>
                <a:schemeClr val="dk1"/>
              </a:buClr>
              <a:buSzPts val="1200"/>
              <a:buNone/>
              <a:defRPr sz="1600">
                <a:solidFill>
                  <a:schemeClr val="dk1"/>
                </a:solidFill>
              </a:defRPr>
            </a:lvl9pPr>
          </a:lstStyle>
          <a:p>
            <a:endParaRPr/>
          </a:p>
        </p:txBody>
      </p:sp>
    </p:spTree>
    <p:extLst>
      <p:ext uri="{BB962C8B-B14F-4D97-AF65-F5344CB8AC3E}">
        <p14:creationId xmlns:p14="http://schemas.microsoft.com/office/powerpoint/2010/main" val="3935903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 Black - MPattern - Still">
  <p:cSld name="Background - Black - MPattern - Still">
    <p:bg>
      <p:bgPr>
        <a:solidFill>
          <a:schemeClr val="dk1"/>
        </a:solidFill>
        <a:effectLst/>
      </p:bgPr>
    </p:bg>
    <p:spTree>
      <p:nvGrpSpPr>
        <p:cNvPr id="1" name="Shape 8"/>
        <p:cNvGrpSpPr/>
        <p:nvPr/>
      </p:nvGrpSpPr>
      <p:grpSpPr>
        <a:xfrm>
          <a:off x="0" y="0"/>
          <a:ext cx="0" cy="0"/>
          <a:chOff x="0" y="0"/>
          <a:chExt cx="0" cy="0"/>
        </a:xfrm>
      </p:grpSpPr>
      <p:pic>
        <p:nvPicPr>
          <p:cNvPr id="9" name="Google Shape;9;p3"/>
          <p:cNvPicPr preferRelativeResize="0"/>
          <p:nvPr/>
        </p:nvPicPr>
        <p:blipFill>
          <a:blip r:embed="rId2">
            <a:alphaModFix amt="75000"/>
          </a:blip>
          <a:stretch>
            <a:fillRect/>
          </a:stretch>
        </p:blipFill>
        <p:spPr>
          <a:xfrm>
            <a:off x="-6833" y="51"/>
            <a:ext cx="12192000" cy="6858000"/>
          </a:xfrm>
          <a:prstGeom prst="rect">
            <a:avLst/>
          </a:prstGeom>
          <a:noFill/>
          <a:ln>
            <a:noFill/>
          </a:ln>
        </p:spPr>
      </p:pic>
    </p:spTree>
    <p:extLst>
      <p:ext uri="{BB962C8B-B14F-4D97-AF65-F5344CB8AC3E}">
        <p14:creationId xmlns:p14="http://schemas.microsoft.com/office/powerpoint/2010/main" val="2140176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4123768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243210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image option 3">
    <p:spTree>
      <p:nvGrpSpPr>
        <p:cNvPr id="1" name=""/>
        <p:cNvGrpSpPr/>
        <p:nvPr/>
      </p:nvGrpSpPr>
      <p:grpSpPr>
        <a:xfrm>
          <a:off x="0" y="0"/>
          <a:ext cx="0" cy="0"/>
          <a:chOff x="0" y="0"/>
          <a:chExt cx="0" cy="0"/>
        </a:xfrm>
      </p:grpSpPr>
      <p:pic>
        <p:nvPicPr>
          <p:cNvPr id="2" name="Picture 1" descr="Monash_Law_M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714" y="-53237"/>
            <a:ext cx="3004820" cy="6950710"/>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9" name="Picture 8"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2834578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2538003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2214176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1680665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3888845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761993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607630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12258141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3328706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278660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_image option 1">
    <p:spTree>
      <p:nvGrpSpPr>
        <p:cNvPr id="1" name=""/>
        <p:cNvGrpSpPr/>
        <p:nvPr/>
      </p:nvGrpSpPr>
      <p:grpSpPr>
        <a:xfrm>
          <a:off x="0" y="0"/>
          <a:ext cx="0" cy="0"/>
          <a:chOff x="0" y="0"/>
          <a:chExt cx="0" cy="0"/>
        </a:xfrm>
      </p:grpSpPr>
      <p:pic>
        <p:nvPicPr>
          <p:cNvPr id="3" name="Picture 2" descr="Monash_M_city_CB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3893" y="-53235"/>
            <a:ext cx="3244215" cy="6958965"/>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2" name="Picture 1" descr="Monash_La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pic>
        <p:nvPicPr>
          <p:cNvPr id="9" name="Picture 8" descr="Monash_M_city_CB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3893" y="-53235"/>
            <a:ext cx="3244215" cy="6958965"/>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1" name="Picture 10"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1503124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image option 4">
    <p:spTree>
      <p:nvGrpSpPr>
        <p:cNvPr id="1" name=""/>
        <p:cNvGrpSpPr/>
        <p:nvPr/>
      </p:nvGrpSpPr>
      <p:grpSpPr>
        <a:xfrm>
          <a:off x="0" y="0"/>
          <a:ext cx="0" cy="0"/>
          <a:chOff x="0" y="0"/>
          <a:chExt cx="0" cy="0"/>
        </a:xfrm>
      </p:grpSpPr>
      <p:pic>
        <p:nvPicPr>
          <p:cNvPr id="2" name="Picture 1" descr="Monash_Law_M_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37188" y="-23200"/>
            <a:ext cx="2996565" cy="6925945"/>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14694553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_image option 2">
    <p:spTree>
      <p:nvGrpSpPr>
        <p:cNvPr id="1" name=""/>
        <p:cNvGrpSpPr/>
        <p:nvPr/>
      </p:nvGrpSpPr>
      <p:grpSpPr>
        <a:xfrm>
          <a:off x="0" y="0"/>
          <a:ext cx="0" cy="0"/>
          <a:chOff x="0" y="0"/>
          <a:chExt cx="0" cy="0"/>
        </a:xfrm>
      </p:grpSpPr>
      <p:pic>
        <p:nvPicPr>
          <p:cNvPr id="3" name="Picture 2" descr="Monash_Law_M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2458" y="-60840"/>
            <a:ext cx="3019044" cy="6998208"/>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9" name="Picture 8" descr="Monash_La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pic>
        <p:nvPicPr>
          <p:cNvPr id="10" name="Picture 9" descr="Monash_Law_M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2458" y="-60840"/>
            <a:ext cx="3019044" cy="6998208"/>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2" name="Picture 11"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33602576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_image option 3">
    <p:spTree>
      <p:nvGrpSpPr>
        <p:cNvPr id="1" name=""/>
        <p:cNvGrpSpPr/>
        <p:nvPr/>
      </p:nvGrpSpPr>
      <p:grpSpPr>
        <a:xfrm>
          <a:off x="0" y="0"/>
          <a:ext cx="0" cy="0"/>
          <a:chOff x="0" y="0"/>
          <a:chExt cx="0" cy="0"/>
        </a:xfrm>
      </p:grpSpPr>
      <p:pic>
        <p:nvPicPr>
          <p:cNvPr id="2" name="Picture 1" descr="Monash_Law_M_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5714" y="-53237"/>
            <a:ext cx="3004820" cy="6950710"/>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9" name="Picture 8" descr="Monash_La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pic>
        <p:nvPicPr>
          <p:cNvPr id="10" name="Picture 9" descr="Monash_Law_M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714" y="-53237"/>
            <a:ext cx="3004820" cy="695071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2" name="Picture 11"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2834578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_image option 4">
    <p:spTree>
      <p:nvGrpSpPr>
        <p:cNvPr id="1" name=""/>
        <p:cNvGrpSpPr/>
        <p:nvPr/>
      </p:nvGrpSpPr>
      <p:grpSpPr>
        <a:xfrm>
          <a:off x="0" y="0"/>
          <a:ext cx="0" cy="0"/>
          <a:chOff x="0" y="0"/>
          <a:chExt cx="0" cy="0"/>
        </a:xfrm>
      </p:grpSpPr>
      <p:pic>
        <p:nvPicPr>
          <p:cNvPr id="2" name="Picture 1" descr="Monash_Law_M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7188" y="-23200"/>
            <a:ext cx="2996565" cy="6925945"/>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pic>
        <p:nvPicPr>
          <p:cNvPr id="9" name="Picture 8" descr="Monash_Law_M_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37188" y="-23200"/>
            <a:ext cx="2996565" cy="6925945"/>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2" name="Picture 11"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14694553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Title slide_image option 4">
    <p:spTree>
      <p:nvGrpSpPr>
        <p:cNvPr id="1" name=""/>
        <p:cNvGrpSpPr/>
        <p:nvPr/>
      </p:nvGrpSpPr>
      <p:grpSpPr>
        <a:xfrm>
          <a:off x="0" y="0"/>
          <a:ext cx="0" cy="0"/>
          <a:chOff x="0" y="0"/>
          <a:chExt cx="0" cy="0"/>
        </a:xfrm>
      </p:grpSpPr>
      <p:pic>
        <p:nvPicPr>
          <p:cNvPr id="3" name="Picture 2" descr="Monash_Law_M_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8933" y="-38410"/>
            <a:ext cx="3004820" cy="6925945"/>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pic>
        <p:nvPicPr>
          <p:cNvPr id="9" name="Picture 8" descr="Monash_Law_M_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8933" y="-38410"/>
            <a:ext cx="3004820" cy="6925945"/>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2" name="Picture 11"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28939231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_Title slide_image option 4">
    <p:spTree>
      <p:nvGrpSpPr>
        <p:cNvPr id="1" name=""/>
        <p:cNvGrpSpPr/>
        <p:nvPr/>
      </p:nvGrpSpPr>
      <p:grpSpPr>
        <a:xfrm>
          <a:off x="0" y="0"/>
          <a:ext cx="0" cy="0"/>
          <a:chOff x="0" y="0"/>
          <a:chExt cx="0" cy="0"/>
        </a:xfrm>
      </p:grpSpPr>
      <p:pic>
        <p:nvPicPr>
          <p:cNvPr id="3" name="Picture 2" descr="Monash_Law_M_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8933" y="-22815"/>
            <a:ext cx="3004820" cy="6917690"/>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pic>
        <p:nvPicPr>
          <p:cNvPr id="9" name="Picture 8" descr="Monash_Law_M_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8933" y="-22815"/>
            <a:ext cx="3004820" cy="691769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2" name="Picture 11"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24430459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_Title slide_image option 4">
    <p:spTree>
      <p:nvGrpSpPr>
        <p:cNvPr id="1" name=""/>
        <p:cNvGrpSpPr/>
        <p:nvPr/>
      </p:nvGrpSpPr>
      <p:grpSpPr>
        <a:xfrm>
          <a:off x="0" y="0"/>
          <a:ext cx="0" cy="0"/>
          <a:chOff x="0" y="0"/>
          <a:chExt cx="0" cy="0"/>
        </a:xfrm>
      </p:grpSpPr>
      <p:pic>
        <p:nvPicPr>
          <p:cNvPr id="3" name="Picture 2" descr="Monash_Law_M_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8933" y="-54270"/>
            <a:ext cx="3004820" cy="6934200"/>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pic>
        <p:nvPicPr>
          <p:cNvPr id="9" name="Picture 8" descr="Monash_Law_M_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8933" y="-54270"/>
            <a:ext cx="3004820" cy="69342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2" name="Picture 11"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3938408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py with subheadings_grey">
    <p:spTree>
      <p:nvGrpSpPr>
        <p:cNvPr id="1" name=""/>
        <p:cNvGrpSpPr/>
        <p:nvPr/>
      </p:nvGrpSpPr>
      <p:grpSpPr>
        <a:xfrm>
          <a:off x="0" y="0"/>
          <a:ext cx="0" cy="0"/>
          <a:chOff x="0" y="0"/>
          <a:chExt cx="0" cy="0"/>
        </a:xfrm>
      </p:grpSpPr>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6" name="Picture 5" descr="Tech_diagonal_vertical.png"/>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9238157" y="0"/>
            <a:ext cx="2964426" cy="6858000"/>
          </a:xfrm>
          <a:prstGeom prst="rect">
            <a:avLst/>
          </a:prstGeom>
        </p:spPr>
      </p:pic>
      <p:sp>
        <p:nvSpPr>
          <p:cNvPr id="9"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10"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11"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12" name="Text Placeholder 17"/>
          <p:cNvSpPr>
            <a:spLocks noGrp="1"/>
          </p:cNvSpPr>
          <p:nvPr>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13"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14" name="Text Placeholder 17"/>
          <p:cNvSpPr>
            <a:spLocks noGrp="1"/>
          </p:cNvSpPr>
          <p:nvPr>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15" name="Picture 14" descr="Tech_diagonal_vertical.png"/>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9238157" y="0"/>
            <a:ext cx="2964426" cy="6858000"/>
          </a:xfrm>
          <a:prstGeom prst="rect">
            <a:avLst/>
          </a:prstGeom>
        </p:spPr>
      </p:pic>
    </p:spTree>
    <p:extLst>
      <p:ext uri="{BB962C8B-B14F-4D97-AF65-F5344CB8AC3E}">
        <p14:creationId xmlns:p14="http://schemas.microsoft.com/office/powerpoint/2010/main" val="4118594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Copy with subheadings_grey">
    <p:spTree>
      <p:nvGrpSpPr>
        <p:cNvPr id="1" name=""/>
        <p:cNvGrpSpPr/>
        <p:nvPr/>
      </p:nvGrpSpPr>
      <p:grpSpPr>
        <a:xfrm>
          <a:off x="0" y="0"/>
          <a:ext cx="0" cy="0"/>
          <a:chOff x="0" y="0"/>
          <a:chExt cx="0" cy="0"/>
        </a:xfrm>
      </p:grpSpPr>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 name="Picture 1" descr="Traditional_vertical.png"/>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
        <p:nvSpPr>
          <p:cNvPr id="9"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10"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11"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12" name="Text Placeholder 17"/>
          <p:cNvSpPr>
            <a:spLocks noGrp="1"/>
          </p:cNvSpPr>
          <p:nvPr>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13"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14" name="Text Placeholder 17"/>
          <p:cNvSpPr>
            <a:spLocks noGrp="1"/>
          </p:cNvSpPr>
          <p:nvPr>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15" name="Picture 14" descr="Traditional_vertical.png"/>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Tree>
    <p:extLst>
      <p:ext uri="{BB962C8B-B14F-4D97-AF65-F5344CB8AC3E}">
        <p14:creationId xmlns:p14="http://schemas.microsoft.com/office/powerpoint/2010/main" val="2609417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py with subheadings_blue">
    <p:spTree>
      <p:nvGrpSpPr>
        <p:cNvPr id="1" name=""/>
        <p:cNvGrpSpPr/>
        <p:nvPr/>
      </p:nvGrpSpPr>
      <p:grpSpPr>
        <a:xfrm>
          <a:off x="0" y="0"/>
          <a:ext cx="0" cy="0"/>
          <a:chOff x="0" y="0"/>
          <a:chExt cx="0" cy="0"/>
        </a:xfrm>
      </p:grpSpPr>
      <p:sp>
        <p:nvSpPr>
          <p:cNvPr id="17" name="Freeform 16"/>
          <p:cNvSpPr/>
          <p:nvPr/>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006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
        <p:nvSpPr>
          <p:cNvPr id="10" name="Freeform 9"/>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006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21930921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ulleted list with texture">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25" name="Text Placeholder 17"/>
          <p:cNvSpPr>
            <a:spLocks noGrp="1"/>
          </p:cNvSpPr>
          <p:nvPr>
            <p:ph type="body" sz="quarter" idx="14" hasCustomPrompt="1"/>
          </p:nvPr>
        </p:nvSpPr>
        <p:spPr>
          <a:xfrm>
            <a:off x="306060" y="1729723"/>
            <a:ext cx="7451725" cy="401647"/>
          </a:xfrm>
          <a:prstGeom prst="rect">
            <a:avLst/>
          </a:prstGeom>
        </p:spPr>
        <p:txBody>
          <a:bodyPr/>
          <a:lstStyle>
            <a:lvl1pPr>
              <a:defRPr sz="2000" b="1" baseline="0">
                <a:solidFill>
                  <a:schemeClr val="tx1"/>
                </a:solidFill>
              </a:defRPr>
            </a:lvl1pPr>
          </a:lstStyle>
          <a:p>
            <a:r>
              <a:rPr lang="en-AU" dirty="0"/>
              <a:t>INTRO HEADING 1 (20PT, ARIAL NARROW, UPPER CASE)</a:t>
            </a:r>
          </a:p>
        </p:txBody>
      </p:sp>
      <p:sp>
        <p:nvSpPr>
          <p:cNvPr id="26" name="Text Placeholder 17"/>
          <p:cNvSpPr>
            <a:spLocks noGrp="1"/>
          </p:cNvSpPr>
          <p:nvPr>
            <p:ph type="body" sz="quarter" idx="16" hasCustomPrompt="1"/>
          </p:nvPr>
        </p:nvSpPr>
        <p:spPr>
          <a:xfrm>
            <a:off x="300211" y="2131371"/>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stStyle>
          <a:p>
            <a:r>
              <a:rPr lang="en-AU" dirty="0"/>
              <a:t>Bullet list, one column (20pt, Arial)</a:t>
            </a:r>
          </a:p>
          <a:p>
            <a:endParaRPr lang="en-AU" dirty="0"/>
          </a:p>
          <a:p>
            <a:endParaRPr lang="en-AU" dirty="0"/>
          </a:p>
          <a:p>
            <a:endParaRPr lang="en-AU" dirty="0"/>
          </a:p>
        </p:txBody>
      </p:sp>
      <p:sp>
        <p:nvSpPr>
          <p:cNvPr id="27" name="Text Placeholder 17"/>
          <p:cNvSpPr>
            <a:spLocks noGrp="1"/>
          </p:cNvSpPr>
          <p:nvPr>
            <p:ph type="body" sz="quarter" idx="17" hasCustomPrompt="1"/>
          </p:nvPr>
        </p:nvSpPr>
        <p:spPr>
          <a:xfrm>
            <a:off x="300211" y="4111606"/>
            <a:ext cx="7451725" cy="401647"/>
          </a:xfrm>
          <a:prstGeom prst="rect">
            <a:avLst/>
          </a:prstGeom>
        </p:spPr>
        <p:txBody>
          <a:bodyPr/>
          <a:lstStyle>
            <a:lvl1pPr>
              <a:defRPr sz="2000" b="1" baseline="0">
                <a:solidFill>
                  <a:schemeClr val="tx1"/>
                </a:solidFill>
              </a:defRPr>
            </a:lvl1pPr>
          </a:lstStyle>
          <a:p>
            <a:r>
              <a:rPr lang="en-AU" dirty="0"/>
              <a:t>INTRO HEADING 2 (20PT, ARIAL NARROW, UPPER CASE)</a:t>
            </a:r>
          </a:p>
        </p:txBody>
      </p:sp>
      <p:sp>
        <p:nvSpPr>
          <p:cNvPr id="28" name="Text Placeholder 17"/>
          <p:cNvSpPr>
            <a:spLocks noGrp="1"/>
          </p:cNvSpPr>
          <p:nvPr>
            <p:ph type="body" sz="quarter" idx="18" hasCustomPrompt="1"/>
          </p:nvPr>
        </p:nvSpPr>
        <p:spPr>
          <a:xfrm>
            <a:off x="294362" y="4513254"/>
            <a:ext cx="7451725" cy="1729430"/>
          </a:xfrm>
          <a:prstGeom prst="rect">
            <a:avLst/>
          </a:prstGeom>
        </p:spPr>
        <p:txBody>
          <a:bodyPr numCol="2"/>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baseline="0">
                <a:solidFill>
                  <a:schemeClr val="tx1"/>
                </a:solidFill>
                <a:latin typeface="Arial" panose="020B0604020202020204" pitchFamily="34" charset="0"/>
                <a:cs typeface="Arial" panose="020B0604020202020204" pitchFamily="34" charset="0"/>
              </a:defRPr>
            </a:lvl1pPr>
          </a:lstStyle>
          <a:p>
            <a:r>
              <a:rPr lang="en-AU" dirty="0"/>
              <a:t>Bullet list, two column (20pt, Arial) </a:t>
            </a:r>
          </a:p>
          <a:p>
            <a:endParaRPr lang="en-AU"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AU"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dirty="0"/>
              <a:t>Bullet list, two column (20pt, Arial) </a:t>
            </a:r>
          </a:p>
          <a:p>
            <a:endParaRPr lang="en-AU" dirty="0"/>
          </a:p>
        </p:txBody>
      </p:sp>
      <p:sp>
        <p:nvSpPr>
          <p:cNvPr id="29" name="Freeform 28"/>
          <p:cNvSpPr/>
          <p:nvPr/>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blipFill dpi="0" rotWithShape="1">
            <a:blip r:embed="rId3"/>
            <a:srcRect/>
            <a:tile tx="1270000" ty="0" sx="80000" sy="8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3" name="Rectangle 1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blipFill dpi="0" rotWithShape="1">
            <a:blip r:embed="rId3"/>
            <a:srcRect/>
            <a:tile tx="1270000" ty="0" sx="80000" sy="8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3596422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_image option 4">
    <p:spTree>
      <p:nvGrpSpPr>
        <p:cNvPr id="1" name=""/>
        <p:cNvGrpSpPr/>
        <p:nvPr/>
      </p:nvGrpSpPr>
      <p:grpSpPr>
        <a:xfrm>
          <a:off x="0" y="0"/>
          <a:ext cx="0" cy="0"/>
          <a:chOff x="0" y="0"/>
          <a:chExt cx="0" cy="0"/>
        </a:xfrm>
      </p:grpSpPr>
      <p:pic>
        <p:nvPicPr>
          <p:cNvPr id="3" name="Picture 2" descr="Monash_Law_M_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8933" y="-38410"/>
            <a:ext cx="3004820" cy="6925945"/>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28939231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py with two images">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8" name="Text Placeholder 17"/>
          <p:cNvSpPr>
            <a:spLocks noGrp="1"/>
          </p:cNvSpPr>
          <p:nvPr>
            <p:ph type="body" sz="quarter" idx="11" hasCustomPrompt="1"/>
          </p:nvPr>
        </p:nvSpPr>
        <p:spPr>
          <a:xfrm>
            <a:off x="306060" y="1046138"/>
            <a:ext cx="7451725" cy="466468"/>
          </a:xfrm>
          <a:prstGeom prst="rect">
            <a:avLst/>
          </a:prstGeom>
        </p:spPr>
        <p:txBody>
          <a:bodyPr/>
          <a:lstStyle>
            <a:lvl1pPr>
              <a:defRPr sz="2400">
                <a:solidFill>
                  <a:schemeClr val="tx1"/>
                </a:solidFill>
              </a:defRPr>
            </a:lvl1pPr>
          </a:lstStyle>
          <a:p>
            <a:r>
              <a:rPr lang="en-AU" dirty="0"/>
              <a:t>SUB HEADING (24PT, UPPER CASE)</a:t>
            </a:r>
            <a:endParaRPr lang="en-US" dirty="0"/>
          </a:p>
        </p:txBody>
      </p:sp>
      <p:sp>
        <p:nvSpPr>
          <p:cNvPr id="19" name="Text Placeholder 22"/>
          <p:cNvSpPr>
            <a:spLocks noGrp="1"/>
          </p:cNvSpPr>
          <p:nvPr>
            <p:ph type="body" sz="quarter" idx="13" hasCustomPrompt="1"/>
          </p:nvPr>
        </p:nvSpPr>
        <p:spPr>
          <a:xfrm>
            <a:off x="306060" y="359998"/>
            <a:ext cx="7452026" cy="736956"/>
          </a:xfrm>
          <a:prstGeom prst="rect">
            <a:avLst/>
          </a:prstGeom>
        </p:spPr>
        <p:txBody>
          <a:bodyPr/>
          <a:lstStyle>
            <a:lvl1pPr>
              <a:defRPr sz="4200" b="1" baseline="0">
                <a:solidFill>
                  <a:schemeClr val="tx1"/>
                </a:solidFill>
              </a:defRPr>
            </a:lvl1pPr>
          </a:lstStyle>
          <a:p>
            <a:pPr lvl="0"/>
            <a:r>
              <a:rPr lang="en-US" dirty="0"/>
              <a:t>HEADING (42PT, UPPER CASE)</a:t>
            </a:r>
          </a:p>
        </p:txBody>
      </p:sp>
      <p:sp>
        <p:nvSpPr>
          <p:cNvPr id="23" name="Text Placeholder 17"/>
          <p:cNvSpPr>
            <a:spLocks noGrp="1"/>
          </p:cNvSpPr>
          <p:nvPr>
            <p:ph type="body" sz="quarter" idx="14" hasCustomPrompt="1"/>
          </p:nvPr>
        </p:nvSpPr>
        <p:spPr>
          <a:xfrm>
            <a:off x="306060" y="1763411"/>
            <a:ext cx="7451725" cy="401647"/>
          </a:xfrm>
          <a:prstGeom prst="rect">
            <a:avLst/>
          </a:prstGeom>
        </p:spPr>
        <p:txBody>
          <a:bodyPr/>
          <a:lstStyle>
            <a:lvl1pPr>
              <a:defRPr sz="2000" b="1" baseline="0">
                <a:solidFill>
                  <a:schemeClr val="tx1"/>
                </a:solidFill>
              </a:defRPr>
            </a:lvl1pPr>
          </a:lstStyle>
          <a:p>
            <a:r>
              <a:rPr lang="en-AU" dirty="0"/>
              <a:t>INTRO HEADING (20PT, ARIAL NARROW, UPPER CASE)</a:t>
            </a:r>
          </a:p>
        </p:txBody>
      </p:sp>
      <p:sp>
        <p:nvSpPr>
          <p:cNvPr id="24" name="Text Placeholder 17"/>
          <p:cNvSpPr>
            <a:spLocks noGrp="1"/>
          </p:cNvSpPr>
          <p:nvPr>
            <p:ph type="body" sz="quarter" idx="16" hasCustomPrompt="1"/>
          </p:nvPr>
        </p:nvSpPr>
        <p:spPr>
          <a:xfrm>
            <a:off x="300212" y="2131371"/>
            <a:ext cx="4352700" cy="3976132"/>
          </a:xfrm>
          <a:prstGeom prst="rect">
            <a:avLst/>
          </a:prstGeom>
        </p:spPr>
        <p:txBody>
          <a:bodyPr/>
          <a:lstStyle>
            <a:lvl1pPr>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25" name="Picture Placeholder 17"/>
          <p:cNvSpPr>
            <a:spLocks noGrp="1"/>
          </p:cNvSpPr>
          <p:nvPr>
            <p:ph type="pic" sz="quarter" idx="17"/>
          </p:nvPr>
        </p:nvSpPr>
        <p:spPr>
          <a:xfrm>
            <a:off x="7380288" y="2520000"/>
            <a:ext cx="4027879" cy="2267900"/>
          </a:xfrm>
          <a:prstGeom prst="rect">
            <a:avLst/>
          </a:prstGeom>
          <a:blipFill dpi="0" rotWithShape="1">
            <a:blip r:embed="rId4"/>
            <a:srcRect/>
            <a:tile tx="0" ty="0" sx="40000" sy="40000" flip="none" algn="ctr"/>
          </a:blipFill>
        </p:spPr>
        <p:txBody>
          <a:bodyPr/>
          <a:lstStyle/>
          <a:p>
            <a:r>
              <a:rPr lang="en-AU"/>
              <a:t>Drag picture to placeholder or click icon to add</a:t>
            </a:r>
            <a:endParaRPr lang="en-AU" dirty="0"/>
          </a:p>
        </p:txBody>
      </p:sp>
      <p:sp>
        <p:nvSpPr>
          <p:cNvPr id="26" name="Picture Placeholder 19"/>
          <p:cNvSpPr>
            <a:spLocks noGrp="1"/>
          </p:cNvSpPr>
          <p:nvPr>
            <p:ph type="pic" sz="quarter" idx="18"/>
          </p:nvPr>
        </p:nvSpPr>
        <p:spPr>
          <a:xfrm>
            <a:off x="4960507" y="2519363"/>
            <a:ext cx="2281237" cy="2268537"/>
          </a:xfrm>
          <a:prstGeom prst="rect">
            <a:avLst/>
          </a:prstGeom>
          <a:blipFill dpi="0" rotWithShape="1">
            <a:blip r:embed="rId5"/>
            <a:srcRect/>
            <a:tile tx="0" ty="0" sx="40000" sy="40000" flip="none" algn="b"/>
          </a:blipFill>
        </p:spPr>
        <p:txBody>
          <a:bodyPr/>
          <a:lstStyle/>
          <a:p>
            <a:r>
              <a:rPr lang="en-AU"/>
              <a:t>Drag picture to placeholder or click icon to add</a:t>
            </a:r>
            <a:endParaRPr lang="en-AU"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1831641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ull slide image with caption">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8466"/>
            <a:ext cx="10371666" cy="686646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9228667 w 12192000"/>
              <a:gd name="connsiteY1" fmla="*/ 8467 h 6858000"/>
              <a:gd name="connsiteX2" fmla="*/ 12192000 w 12192000"/>
              <a:gd name="connsiteY2" fmla="*/ 6858000 h 6858000"/>
              <a:gd name="connsiteX3" fmla="*/ 0 w 12192000"/>
              <a:gd name="connsiteY3" fmla="*/ 6858000 h 6858000"/>
              <a:gd name="connsiteX4" fmla="*/ 0 w 12192000"/>
              <a:gd name="connsiteY4" fmla="*/ 0 h 6858000"/>
              <a:gd name="connsiteX0" fmla="*/ 0 w 10498666"/>
              <a:gd name="connsiteY0" fmla="*/ 0 h 6858000"/>
              <a:gd name="connsiteX1" fmla="*/ 9228667 w 10498666"/>
              <a:gd name="connsiteY1" fmla="*/ 8467 h 6858000"/>
              <a:gd name="connsiteX2" fmla="*/ 10498666 w 10498666"/>
              <a:gd name="connsiteY2" fmla="*/ 6858000 h 6858000"/>
              <a:gd name="connsiteX3" fmla="*/ 0 w 10498666"/>
              <a:gd name="connsiteY3" fmla="*/ 6858000 h 6858000"/>
              <a:gd name="connsiteX4" fmla="*/ 0 w 10498666"/>
              <a:gd name="connsiteY4" fmla="*/ 0 h 6858000"/>
              <a:gd name="connsiteX0" fmla="*/ 0 w 10498666"/>
              <a:gd name="connsiteY0" fmla="*/ 8466 h 6866466"/>
              <a:gd name="connsiteX1" fmla="*/ 9245601 w 10498666"/>
              <a:gd name="connsiteY1" fmla="*/ 0 h 6866466"/>
              <a:gd name="connsiteX2" fmla="*/ 10498666 w 10498666"/>
              <a:gd name="connsiteY2" fmla="*/ 6866466 h 6866466"/>
              <a:gd name="connsiteX3" fmla="*/ 0 w 10498666"/>
              <a:gd name="connsiteY3" fmla="*/ 6866466 h 6866466"/>
              <a:gd name="connsiteX4" fmla="*/ 0 w 10498666"/>
              <a:gd name="connsiteY4" fmla="*/ 8466 h 6866466"/>
              <a:gd name="connsiteX0" fmla="*/ 0 w 10371666"/>
              <a:gd name="connsiteY0" fmla="*/ 8466 h 6866466"/>
              <a:gd name="connsiteX1" fmla="*/ 9245601 w 10371666"/>
              <a:gd name="connsiteY1" fmla="*/ 0 h 6866466"/>
              <a:gd name="connsiteX2" fmla="*/ 10371666 w 10371666"/>
              <a:gd name="connsiteY2" fmla="*/ 6849533 h 6866466"/>
              <a:gd name="connsiteX3" fmla="*/ 0 w 10371666"/>
              <a:gd name="connsiteY3" fmla="*/ 6866466 h 6866466"/>
              <a:gd name="connsiteX4" fmla="*/ 0 w 10371666"/>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1666" h="6866466">
                <a:moveTo>
                  <a:pt x="0" y="8466"/>
                </a:moveTo>
                <a:lnTo>
                  <a:pt x="9245601" y="0"/>
                </a:lnTo>
                <a:lnTo>
                  <a:pt x="10371666" y="6849533"/>
                </a:lnTo>
                <a:lnTo>
                  <a:pt x="0" y="6866466"/>
                </a:lnTo>
                <a:lnTo>
                  <a:pt x="0" y="8466"/>
                </a:lnTo>
                <a:close/>
              </a:path>
            </a:pathLst>
          </a:custGeom>
          <a:blipFill dpi="0" rotWithShape="1">
            <a:blip r:embed="rId2"/>
            <a:srcRect/>
            <a:tile tx="0" ty="0" sx="100000" sy="100000" flip="none" algn="b"/>
          </a:blipFill>
        </p:spPr>
        <p:txBody>
          <a:bodyPr/>
          <a:lstStyle/>
          <a:p>
            <a:r>
              <a:rPr lang="en-AU"/>
              <a:t>Drag picture to placeholder or click icon to add</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7642607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Full slide image with caption">
    <p:spTree>
      <p:nvGrpSpPr>
        <p:cNvPr id="1" name=""/>
        <p:cNvGrpSpPr/>
        <p:nvPr/>
      </p:nvGrpSpPr>
      <p:grpSpPr>
        <a:xfrm>
          <a:off x="0" y="0"/>
          <a:ext cx="0" cy="0"/>
          <a:chOff x="0" y="0"/>
          <a:chExt cx="0" cy="0"/>
        </a:xfrm>
      </p:grpSpPr>
      <p:pic>
        <p:nvPicPr>
          <p:cNvPr id="2" name="Picture 1" descr="Scales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069619" cy="6858000"/>
          </a:xfrm>
          <a:prstGeom prst="rect">
            <a:avLst/>
          </a:prstGeom>
        </p:spPr>
      </p:pic>
      <p:pic>
        <p:nvPicPr>
          <p:cNvPr id="3" name="Picture 2" descr="White_diago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pic>
        <p:nvPicPr>
          <p:cNvPr id="6" name="Picture 5" descr="Scales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069619" cy="6858000"/>
          </a:xfrm>
          <a:prstGeom prst="rect">
            <a:avLst/>
          </a:prstGeom>
        </p:spPr>
      </p:pic>
      <p:pic>
        <p:nvPicPr>
          <p:cNvPr id="7" name="Picture 6" descr="White_diagon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1926837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Full slide image with caption">
    <p:spTree>
      <p:nvGrpSpPr>
        <p:cNvPr id="1" name=""/>
        <p:cNvGrpSpPr/>
        <p:nvPr/>
      </p:nvGrpSpPr>
      <p:grpSpPr>
        <a:xfrm>
          <a:off x="0" y="0"/>
          <a:ext cx="0" cy="0"/>
          <a:chOff x="0" y="0"/>
          <a:chExt cx="0" cy="0"/>
        </a:xfrm>
      </p:grpSpPr>
      <p:pic>
        <p:nvPicPr>
          <p:cNvPr id="4" name="Picture 3" descr="Tech_2_large.jpg"/>
          <p:cNvPicPr>
            <a:picLocks noChangeAspect="1"/>
          </p:cNvPicPr>
          <p:nvPr/>
        </p:nvPicPr>
        <p:blipFill rotWithShape="1">
          <a:blip r:embed="rId2">
            <a:extLst>
              <a:ext uri="{28A0092B-C50C-407E-A947-70E740481C1C}">
                <a14:useLocalDpi xmlns:a14="http://schemas.microsoft.com/office/drawing/2010/main" val="0"/>
              </a:ext>
            </a:extLst>
          </a:blip>
          <a:srcRect t="1840" b="1"/>
          <a:stretch/>
        </p:blipFill>
        <p:spPr>
          <a:xfrm>
            <a:off x="-1" y="0"/>
            <a:ext cx="10488083" cy="6858000"/>
          </a:xfrm>
          <a:prstGeom prst="rect">
            <a:avLst/>
          </a:prstGeom>
        </p:spPr>
      </p:pic>
      <p:pic>
        <p:nvPicPr>
          <p:cNvPr id="3" name="Picture 2" descr="White_diago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pic>
        <p:nvPicPr>
          <p:cNvPr id="6" name="Picture 5" descr="Tech_2_large.jpg"/>
          <p:cNvPicPr>
            <a:picLocks noChangeAspect="1"/>
          </p:cNvPicPr>
          <p:nvPr userDrawn="1"/>
        </p:nvPicPr>
        <p:blipFill rotWithShape="1">
          <a:blip r:embed="rId2">
            <a:extLst>
              <a:ext uri="{28A0092B-C50C-407E-A947-70E740481C1C}">
                <a14:useLocalDpi xmlns:a14="http://schemas.microsoft.com/office/drawing/2010/main" val="0"/>
              </a:ext>
            </a:extLst>
          </a:blip>
          <a:srcRect t="1840" b="1"/>
          <a:stretch/>
        </p:blipFill>
        <p:spPr>
          <a:xfrm>
            <a:off x="-1" y="0"/>
            <a:ext cx="10488083" cy="6858000"/>
          </a:xfrm>
          <a:prstGeom prst="rect">
            <a:avLst/>
          </a:prstGeom>
        </p:spPr>
      </p:pic>
      <p:pic>
        <p:nvPicPr>
          <p:cNvPr id="7" name="Picture 6" descr="White_diagon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41336460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_Full slide image with caption">
    <p:spTree>
      <p:nvGrpSpPr>
        <p:cNvPr id="1" name=""/>
        <p:cNvGrpSpPr/>
        <p:nvPr/>
      </p:nvGrpSpPr>
      <p:grpSpPr>
        <a:xfrm>
          <a:off x="0" y="0"/>
          <a:ext cx="0" cy="0"/>
          <a:chOff x="0" y="0"/>
          <a:chExt cx="0" cy="0"/>
        </a:xfrm>
      </p:grpSpPr>
      <p:pic>
        <p:nvPicPr>
          <p:cNvPr id="2" name="Picture 1" descr="Scales_2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593593" cy="6858000"/>
          </a:xfrm>
          <a:prstGeom prst="rect">
            <a:avLst/>
          </a:prstGeom>
        </p:spPr>
      </p:pic>
      <p:pic>
        <p:nvPicPr>
          <p:cNvPr id="3" name="Picture 2" descr="White_diago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pic>
        <p:nvPicPr>
          <p:cNvPr id="6" name="Picture 5" descr="Scales_2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593593" cy="6858000"/>
          </a:xfrm>
          <a:prstGeom prst="rect">
            <a:avLst/>
          </a:prstGeom>
        </p:spPr>
      </p:pic>
      <p:pic>
        <p:nvPicPr>
          <p:cNvPr id="7" name="Picture 6" descr="White_diagon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1294446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2" name="Picture 1" descr="Tech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1492" y="1733018"/>
            <a:ext cx="5178409" cy="3444169"/>
          </a:xfrm>
          <a:prstGeom prst="rect">
            <a:avLst/>
          </a:prstGeom>
        </p:spPr>
      </p:pic>
      <p:sp>
        <p:nvSpPr>
          <p:cNvPr id="5" name="Freeform 4"/>
          <p:cNvSpPr/>
          <p:nvPr/>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pic>
        <p:nvPicPr>
          <p:cNvPr id="8" name="Picture 7" descr="Tech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1492" y="1733018"/>
            <a:ext cx="5178409" cy="3444169"/>
          </a:xfrm>
          <a:prstGeom prst="rect">
            <a:avLst/>
          </a:prstGeom>
        </p:spPr>
      </p:pic>
      <p:sp>
        <p:nvSpPr>
          <p:cNvPr id="9" name="Freeform 8"/>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Tree>
    <p:extLst>
      <p:ext uri="{BB962C8B-B14F-4D97-AF65-F5344CB8AC3E}">
        <p14:creationId xmlns:p14="http://schemas.microsoft.com/office/powerpoint/2010/main" val="41073685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Section divider">
    <p:spTree>
      <p:nvGrpSpPr>
        <p:cNvPr id="1" name=""/>
        <p:cNvGrpSpPr/>
        <p:nvPr/>
      </p:nvGrpSpPr>
      <p:grpSpPr>
        <a:xfrm>
          <a:off x="0" y="0"/>
          <a:ext cx="0" cy="0"/>
          <a:chOff x="0" y="0"/>
          <a:chExt cx="0" cy="0"/>
        </a:xfrm>
      </p:grpSpPr>
      <p:pic>
        <p:nvPicPr>
          <p:cNvPr id="4" name="Picture 3" descr="Scales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9769" y="1741593"/>
            <a:ext cx="5545454" cy="3435594"/>
          </a:xfrm>
          <a:prstGeom prst="rect">
            <a:avLst/>
          </a:prstGeom>
        </p:spPr>
      </p:pic>
      <p:sp>
        <p:nvSpPr>
          <p:cNvPr id="5" name="Freeform 4"/>
          <p:cNvSpPr/>
          <p:nvPr/>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pic>
        <p:nvPicPr>
          <p:cNvPr id="8" name="Picture 7" descr="Scales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9769" y="1741593"/>
            <a:ext cx="5545454" cy="3435594"/>
          </a:xfrm>
          <a:prstGeom prst="rect">
            <a:avLst/>
          </a:prstGeom>
        </p:spPr>
      </p:pic>
      <p:sp>
        <p:nvSpPr>
          <p:cNvPr id="9" name="Freeform 8"/>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Tree>
    <p:extLst>
      <p:ext uri="{BB962C8B-B14F-4D97-AF65-F5344CB8AC3E}">
        <p14:creationId xmlns:p14="http://schemas.microsoft.com/office/powerpoint/2010/main" val="41188182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_Section divider">
    <p:spTree>
      <p:nvGrpSpPr>
        <p:cNvPr id="1" name=""/>
        <p:cNvGrpSpPr/>
        <p:nvPr/>
      </p:nvGrpSpPr>
      <p:grpSpPr>
        <a:xfrm>
          <a:off x="0" y="0"/>
          <a:ext cx="0" cy="0"/>
          <a:chOff x="0" y="0"/>
          <a:chExt cx="0" cy="0"/>
        </a:xfrm>
      </p:grpSpPr>
      <p:pic>
        <p:nvPicPr>
          <p:cNvPr id="2" name="Picture 1" descr="Traditional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9769" y="1741593"/>
            <a:ext cx="5150966" cy="3435593"/>
          </a:xfrm>
          <a:prstGeom prst="rect">
            <a:avLst/>
          </a:prstGeom>
        </p:spPr>
      </p:pic>
      <p:sp>
        <p:nvSpPr>
          <p:cNvPr id="5" name="Freeform 4"/>
          <p:cNvSpPr/>
          <p:nvPr/>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pic>
        <p:nvPicPr>
          <p:cNvPr id="8" name="Picture 7" descr="Traditional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9769" y="1741593"/>
            <a:ext cx="5150966" cy="3435593"/>
          </a:xfrm>
          <a:prstGeom prst="rect">
            <a:avLst/>
          </a:prstGeom>
        </p:spPr>
      </p:pic>
      <p:sp>
        <p:nvSpPr>
          <p:cNvPr id="9" name="Freeform 8"/>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Tree>
    <p:extLst>
      <p:ext uri="{BB962C8B-B14F-4D97-AF65-F5344CB8AC3E}">
        <p14:creationId xmlns:p14="http://schemas.microsoft.com/office/powerpoint/2010/main" val="25149104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Full slide copy_grey">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p:nvSpPr>
        <p:spPr>
          <a:xfrm>
            <a:off x="0" y="6006108"/>
            <a:ext cx="12192000" cy="87094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2" name="Rectangle 11"/>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14" name="Rectangle 13"/>
          <p:cNvSpPr/>
          <p:nvPr userDrawn="1"/>
        </p:nvSpPr>
        <p:spPr>
          <a:xfrm>
            <a:off x="0" y="6006108"/>
            <a:ext cx="12192000" cy="87094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240752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Full slide copy_grey">
    <p:spTree>
      <p:nvGrpSpPr>
        <p:cNvPr id="1" name=""/>
        <p:cNvGrpSpPr/>
        <p:nvPr/>
      </p:nvGrpSpPr>
      <p:grpSpPr>
        <a:xfrm>
          <a:off x="0" y="0"/>
          <a:ext cx="0" cy="0"/>
          <a:chOff x="0" y="0"/>
          <a:chExt cx="0" cy="0"/>
        </a:xfrm>
      </p:grpSpPr>
      <p:pic>
        <p:nvPicPr>
          <p:cNvPr id="2" name="Picture 1" descr="Traditional_strip.jpg"/>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7178"/>
          <a:stretch/>
        </p:blipFill>
        <p:spPr>
          <a:xfrm>
            <a:off x="0" y="6006108"/>
            <a:ext cx="12192000" cy="870941"/>
          </a:xfrm>
          <a:prstGeom prst="rect">
            <a:avLst/>
          </a:prstGeom>
        </p:spPr>
      </p:pic>
      <p:sp>
        <p:nvSpPr>
          <p:cNvPr id="3" name="Rectangle 2"/>
          <p:cNvSpPr/>
          <p:nvPr/>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pic>
        <p:nvPicPr>
          <p:cNvPr id="9" name="Picture 8" descr="Traditional_strip.jpg"/>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1" b="27178"/>
          <a:stretch/>
        </p:blipFill>
        <p:spPr>
          <a:xfrm>
            <a:off x="0" y="6006108"/>
            <a:ext cx="12192000" cy="870941"/>
          </a:xfrm>
          <a:prstGeom prst="rect">
            <a:avLst/>
          </a:prstGeom>
        </p:spPr>
      </p:pic>
      <p:sp>
        <p:nvSpPr>
          <p:cNvPr id="10" name="Rectangle 9"/>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2462966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_image option 4">
    <p:spTree>
      <p:nvGrpSpPr>
        <p:cNvPr id="1" name=""/>
        <p:cNvGrpSpPr/>
        <p:nvPr/>
      </p:nvGrpSpPr>
      <p:grpSpPr>
        <a:xfrm>
          <a:off x="0" y="0"/>
          <a:ext cx="0" cy="0"/>
          <a:chOff x="0" y="0"/>
          <a:chExt cx="0" cy="0"/>
        </a:xfrm>
      </p:grpSpPr>
      <p:pic>
        <p:nvPicPr>
          <p:cNvPr id="3" name="Picture 2" descr="Monash_Law_M_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8933" y="-22815"/>
            <a:ext cx="3004820" cy="6917690"/>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24430459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Full slide copy_grey">
    <p:spTree>
      <p:nvGrpSpPr>
        <p:cNvPr id="1" name=""/>
        <p:cNvGrpSpPr/>
        <p:nvPr/>
      </p:nvGrpSpPr>
      <p:grpSpPr>
        <a:xfrm>
          <a:off x="0" y="0"/>
          <a:ext cx="0" cy="0"/>
          <a:chOff x="0" y="0"/>
          <a:chExt cx="0" cy="0"/>
        </a:xfrm>
      </p:grpSpPr>
      <p:pic>
        <p:nvPicPr>
          <p:cNvPr id="4" name="Picture 3" descr="Tech_strip.jpg"/>
          <p:cNvPicPr>
            <a:picLocks noChangeAspect="1"/>
          </p:cNvPicPr>
          <p:nvPr/>
        </p:nvPicPr>
        <p:blipFill rotWithShape="1">
          <a:blip r:embed="rId2">
            <a:alphaModFix amt="50000"/>
            <a:extLst>
              <a:ext uri="{28A0092B-C50C-407E-A947-70E740481C1C}">
                <a14:useLocalDpi xmlns:a14="http://schemas.microsoft.com/office/drawing/2010/main" val="0"/>
              </a:ext>
            </a:extLst>
          </a:blip>
          <a:srcRect t="29265" b="20405"/>
          <a:stretch/>
        </p:blipFill>
        <p:spPr>
          <a:xfrm>
            <a:off x="0" y="6006108"/>
            <a:ext cx="12192000" cy="849548"/>
          </a:xfrm>
          <a:prstGeom prst="rect">
            <a:avLst/>
          </a:prstGeom>
        </p:spPr>
      </p:pic>
      <p:sp>
        <p:nvSpPr>
          <p:cNvPr id="3" name="Rectangle 2"/>
          <p:cNvSpPr/>
          <p:nvPr/>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8" name="Picture 7" descr="Tech_strip.jpg"/>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29265" b="20405"/>
          <a:stretch/>
        </p:blipFill>
        <p:spPr>
          <a:xfrm>
            <a:off x="0" y="6006108"/>
            <a:ext cx="12192000" cy="849548"/>
          </a:xfrm>
          <a:prstGeom prst="rect">
            <a:avLst/>
          </a:prstGeom>
        </p:spPr>
      </p:pic>
      <p:sp>
        <p:nvSpPr>
          <p:cNvPr id="9" name="Rectangle 8"/>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54736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Full slide copy_texture">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p:nvSpPr>
        <p:spPr>
          <a:xfrm>
            <a:off x="0" y="6006108"/>
            <a:ext cx="12192000" cy="870942"/>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3" name="Rectangle 1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15" name="Rectangle 14"/>
          <p:cNvSpPr/>
          <p:nvPr userDrawn="1"/>
        </p:nvSpPr>
        <p:spPr>
          <a:xfrm>
            <a:off x="0" y="6006108"/>
            <a:ext cx="12192000" cy="870942"/>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14155956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ull slide copy_texture option 2">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853585"/>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19" name="Rectangle 18"/>
          <p:cNvSpPr/>
          <p:nvPr/>
        </p:nvSpPr>
        <p:spPr>
          <a:xfrm>
            <a:off x="9993085" y="-19049"/>
            <a:ext cx="123825" cy="1190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p:nvSpPr>
        <p:spPr>
          <a:xfrm rot="16200000" flipH="1">
            <a:off x="8957587" y="-680357"/>
            <a:ext cx="2562223" cy="3884848"/>
          </a:xfrm>
          <a:prstGeom prst="triangle">
            <a:avLst>
              <a:gd name="adj" fmla="val 0"/>
            </a:avLst>
          </a:prstGeom>
          <a:blipFill dpi="0" rotWithShape="0">
            <a:blip r:embed="rId3"/>
            <a:srcRect/>
            <a:tile tx="76200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4" name="Rectangle 13"/>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p:cNvSpPr/>
          <p:nvPr userDrawn="1"/>
        </p:nvSpPr>
        <p:spPr>
          <a:xfrm>
            <a:off x="9993085" y="-19049"/>
            <a:ext cx="123825" cy="1190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18" name="Isosceles Triangle 17"/>
          <p:cNvSpPr/>
          <p:nvPr userDrawn="1"/>
        </p:nvSpPr>
        <p:spPr>
          <a:xfrm rot="16200000" flipH="1">
            <a:off x="8957587" y="-680357"/>
            <a:ext cx="2562223" cy="3884848"/>
          </a:xfrm>
          <a:prstGeom prst="triangle">
            <a:avLst>
              <a:gd name="adj" fmla="val 0"/>
            </a:avLst>
          </a:prstGeom>
          <a:blipFill dpi="0" rotWithShape="0">
            <a:blip r:embed="rId3"/>
            <a:srcRect/>
            <a:tile tx="76200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3904648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ull slide copy_texture option 3">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853585"/>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p:nvSpPr>
        <p:spPr>
          <a:xfrm rot="16200000" flipV="1">
            <a:off x="558815" y="4317983"/>
            <a:ext cx="2000250" cy="3117884"/>
          </a:xfrm>
          <a:prstGeom prst="triangle">
            <a:avLst>
              <a:gd name="adj" fmla="val 0"/>
            </a:avLst>
          </a:prstGeom>
          <a:blipFill dpi="0" rotWithShape="0">
            <a:blip r:embed="rId3"/>
            <a:srcRect/>
            <a:tile tx="762000" ty="0" sx="50000" sy="5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p:nvSpPr>
        <p:spPr>
          <a:xfrm flipH="1">
            <a:off x="-1" y="4876800"/>
            <a:ext cx="1176335" cy="1962472"/>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95425"/>
              <a:gd name="connsiteY0" fmla="*/ 1417188 h 8303763"/>
              <a:gd name="connsiteX1" fmla="*/ 1495425 w 1495425"/>
              <a:gd name="connsiteY1" fmla="*/ 0 h 8303763"/>
              <a:gd name="connsiteX2" fmla="*/ 1485900 w 1495425"/>
              <a:gd name="connsiteY2" fmla="*/ 8294238 h 8303763"/>
              <a:gd name="connsiteX3" fmla="*/ 1438275 w 1495425"/>
              <a:gd name="connsiteY3" fmla="*/ 8303763 h 8303763"/>
              <a:gd name="connsiteX4" fmla="*/ 0 w 1495425"/>
              <a:gd name="connsiteY4" fmla="*/ 1417188 h 8303763"/>
              <a:gd name="connsiteX0" fmla="*/ 0 w 1543050"/>
              <a:gd name="connsiteY0" fmla="*/ 1159402 h 8303763"/>
              <a:gd name="connsiteX1" fmla="*/ 1543050 w 1543050"/>
              <a:gd name="connsiteY1" fmla="*/ 0 h 8303763"/>
              <a:gd name="connsiteX2" fmla="*/ 1533525 w 1543050"/>
              <a:gd name="connsiteY2" fmla="*/ 8294238 h 8303763"/>
              <a:gd name="connsiteX3" fmla="*/ 1485900 w 1543050"/>
              <a:gd name="connsiteY3" fmla="*/ 8303763 h 8303763"/>
              <a:gd name="connsiteX4" fmla="*/ 0 w 1543050"/>
              <a:gd name="connsiteY4" fmla="*/ 1159402 h 8303763"/>
              <a:gd name="connsiteX0" fmla="*/ 0 w 1533525"/>
              <a:gd name="connsiteY0" fmla="*/ 2374680 h 9519041"/>
              <a:gd name="connsiteX1" fmla="*/ 1514475 w 1533525"/>
              <a:gd name="connsiteY1" fmla="*/ 0 h 9519041"/>
              <a:gd name="connsiteX2" fmla="*/ 1533525 w 1533525"/>
              <a:gd name="connsiteY2" fmla="*/ 9509516 h 9519041"/>
              <a:gd name="connsiteX3" fmla="*/ 1485900 w 1533525"/>
              <a:gd name="connsiteY3" fmla="*/ 9519041 h 9519041"/>
              <a:gd name="connsiteX4" fmla="*/ 0 w 1533525"/>
              <a:gd name="connsiteY4" fmla="*/ 2374680 h 9519041"/>
              <a:gd name="connsiteX0" fmla="*/ 0 w 1362075"/>
              <a:gd name="connsiteY0" fmla="*/ 54604 h 9519041"/>
              <a:gd name="connsiteX1" fmla="*/ 1343025 w 1362075"/>
              <a:gd name="connsiteY1" fmla="*/ 0 h 9519041"/>
              <a:gd name="connsiteX2" fmla="*/ 1362075 w 1362075"/>
              <a:gd name="connsiteY2" fmla="*/ 9509516 h 9519041"/>
              <a:gd name="connsiteX3" fmla="*/ 1314450 w 1362075"/>
              <a:gd name="connsiteY3" fmla="*/ 9519041 h 9519041"/>
              <a:gd name="connsiteX4" fmla="*/ 0 w 1362075"/>
              <a:gd name="connsiteY4" fmla="*/ 54604 h 9519041"/>
              <a:gd name="connsiteX0" fmla="*/ 0 w 2209800"/>
              <a:gd name="connsiteY0" fmla="*/ 17777 h 9519041"/>
              <a:gd name="connsiteX1" fmla="*/ 2190750 w 2209800"/>
              <a:gd name="connsiteY1" fmla="*/ 0 h 9519041"/>
              <a:gd name="connsiteX2" fmla="*/ 2209800 w 2209800"/>
              <a:gd name="connsiteY2" fmla="*/ 9509516 h 9519041"/>
              <a:gd name="connsiteX3" fmla="*/ 2162175 w 2209800"/>
              <a:gd name="connsiteY3" fmla="*/ 9519041 h 9519041"/>
              <a:gd name="connsiteX4" fmla="*/ 0 w 2209800"/>
              <a:gd name="connsiteY4" fmla="*/ 17777 h 9519041"/>
              <a:gd name="connsiteX0" fmla="*/ 0 w 2209800"/>
              <a:gd name="connsiteY0" fmla="*/ 17777 h 9519041"/>
              <a:gd name="connsiteX1" fmla="*/ 2190750 w 2209800"/>
              <a:gd name="connsiteY1" fmla="*/ 0 h 9519041"/>
              <a:gd name="connsiteX2" fmla="*/ 2209800 w 2209800"/>
              <a:gd name="connsiteY2" fmla="*/ 9509516 h 9519041"/>
              <a:gd name="connsiteX3" fmla="*/ 2200275 w 2209800"/>
              <a:gd name="connsiteY3" fmla="*/ 9519041 h 9519041"/>
              <a:gd name="connsiteX4" fmla="*/ 0 w 2209800"/>
              <a:gd name="connsiteY4" fmla="*/ 17777 h 9519041"/>
              <a:gd name="connsiteX0" fmla="*/ 0 w 2209800"/>
              <a:gd name="connsiteY0" fmla="*/ 17777 h 9592694"/>
              <a:gd name="connsiteX1" fmla="*/ 2190750 w 2209800"/>
              <a:gd name="connsiteY1" fmla="*/ 0 h 9592694"/>
              <a:gd name="connsiteX2" fmla="*/ 2209800 w 2209800"/>
              <a:gd name="connsiteY2" fmla="*/ 9509516 h 9592694"/>
              <a:gd name="connsiteX3" fmla="*/ 2200275 w 2209800"/>
              <a:gd name="connsiteY3" fmla="*/ 9592694 h 9592694"/>
              <a:gd name="connsiteX4" fmla="*/ 0 w 2209800"/>
              <a:gd name="connsiteY4" fmla="*/ 17777 h 9592694"/>
              <a:gd name="connsiteX0" fmla="*/ 0 w 2279073"/>
              <a:gd name="connsiteY0" fmla="*/ 4906456 h 9592694"/>
              <a:gd name="connsiteX1" fmla="*/ 2260023 w 2279073"/>
              <a:gd name="connsiteY1" fmla="*/ 0 h 9592694"/>
              <a:gd name="connsiteX2" fmla="*/ 2279073 w 2279073"/>
              <a:gd name="connsiteY2" fmla="*/ 9509516 h 9592694"/>
              <a:gd name="connsiteX3" fmla="*/ 2269548 w 2279073"/>
              <a:gd name="connsiteY3" fmla="*/ 9592694 h 9592694"/>
              <a:gd name="connsiteX4" fmla="*/ 0 w 2279073"/>
              <a:gd name="connsiteY4" fmla="*/ 4906456 h 9592694"/>
              <a:gd name="connsiteX0" fmla="*/ 0 w 1711036"/>
              <a:gd name="connsiteY0" fmla="*/ 3742485 h 9592694"/>
              <a:gd name="connsiteX1" fmla="*/ 1691986 w 1711036"/>
              <a:gd name="connsiteY1" fmla="*/ 0 h 9592694"/>
              <a:gd name="connsiteX2" fmla="*/ 1711036 w 1711036"/>
              <a:gd name="connsiteY2" fmla="*/ 9509516 h 9592694"/>
              <a:gd name="connsiteX3" fmla="*/ 1701511 w 1711036"/>
              <a:gd name="connsiteY3" fmla="*/ 9592694 h 9592694"/>
              <a:gd name="connsiteX4" fmla="*/ 0 w 1711036"/>
              <a:gd name="connsiteY4" fmla="*/ 3742485 h 959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36" h="9592694">
                <a:moveTo>
                  <a:pt x="0" y="3742485"/>
                </a:moveTo>
                <a:lnTo>
                  <a:pt x="1691986" y="0"/>
                </a:lnTo>
                <a:lnTo>
                  <a:pt x="1711036" y="9509516"/>
                </a:lnTo>
                <a:lnTo>
                  <a:pt x="1701511" y="9592694"/>
                </a:lnTo>
                <a:lnTo>
                  <a:pt x="0" y="3742485"/>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4" name="Rectangle 13"/>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17" name="Isosceles Triangle 16"/>
          <p:cNvSpPr/>
          <p:nvPr userDrawn="1"/>
        </p:nvSpPr>
        <p:spPr>
          <a:xfrm rot="16200000" flipV="1">
            <a:off x="558815" y="4317983"/>
            <a:ext cx="2000250" cy="3117884"/>
          </a:xfrm>
          <a:prstGeom prst="triangle">
            <a:avLst>
              <a:gd name="adj" fmla="val 0"/>
            </a:avLst>
          </a:prstGeom>
          <a:blipFill dpi="0" rotWithShape="0">
            <a:blip r:embed="rId3"/>
            <a:srcRect/>
            <a:tile tx="762000" ty="0" sx="50000" sy="5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17"/>
          <p:cNvSpPr/>
          <p:nvPr userDrawn="1"/>
        </p:nvSpPr>
        <p:spPr>
          <a:xfrm flipH="1">
            <a:off x="-1" y="4876800"/>
            <a:ext cx="1176335" cy="1962472"/>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95425"/>
              <a:gd name="connsiteY0" fmla="*/ 1417188 h 8303763"/>
              <a:gd name="connsiteX1" fmla="*/ 1495425 w 1495425"/>
              <a:gd name="connsiteY1" fmla="*/ 0 h 8303763"/>
              <a:gd name="connsiteX2" fmla="*/ 1485900 w 1495425"/>
              <a:gd name="connsiteY2" fmla="*/ 8294238 h 8303763"/>
              <a:gd name="connsiteX3" fmla="*/ 1438275 w 1495425"/>
              <a:gd name="connsiteY3" fmla="*/ 8303763 h 8303763"/>
              <a:gd name="connsiteX4" fmla="*/ 0 w 1495425"/>
              <a:gd name="connsiteY4" fmla="*/ 1417188 h 8303763"/>
              <a:gd name="connsiteX0" fmla="*/ 0 w 1543050"/>
              <a:gd name="connsiteY0" fmla="*/ 1159402 h 8303763"/>
              <a:gd name="connsiteX1" fmla="*/ 1543050 w 1543050"/>
              <a:gd name="connsiteY1" fmla="*/ 0 h 8303763"/>
              <a:gd name="connsiteX2" fmla="*/ 1533525 w 1543050"/>
              <a:gd name="connsiteY2" fmla="*/ 8294238 h 8303763"/>
              <a:gd name="connsiteX3" fmla="*/ 1485900 w 1543050"/>
              <a:gd name="connsiteY3" fmla="*/ 8303763 h 8303763"/>
              <a:gd name="connsiteX4" fmla="*/ 0 w 1543050"/>
              <a:gd name="connsiteY4" fmla="*/ 1159402 h 8303763"/>
              <a:gd name="connsiteX0" fmla="*/ 0 w 1533525"/>
              <a:gd name="connsiteY0" fmla="*/ 2374680 h 9519041"/>
              <a:gd name="connsiteX1" fmla="*/ 1514475 w 1533525"/>
              <a:gd name="connsiteY1" fmla="*/ 0 h 9519041"/>
              <a:gd name="connsiteX2" fmla="*/ 1533525 w 1533525"/>
              <a:gd name="connsiteY2" fmla="*/ 9509516 h 9519041"/>
              <a:gd name="connsiteX3" fmla="*/ 1485900 w 1533525"/>
              <a:gd name="connsiteY3" fmla="*/ 9519041 h 9519041"/>
              <a:gd name="connsiteX4" fmla="*/ 0 w 1533525"/>
              <a:gd name="connsiteY4" fmla="*/ 2374680 h 9519041"/>
              <a:gd name="connsiteX0" fmla="*/ 0 w 1362075"/>
              <a:gd name="connsiteY0" fmla="*/ 54604 h 9519041"/>
              <a:gd name="connsiteX1" fmla="*/ 1343025 w 1362075"/>
              <a:gd name="connsiteY1" fmla="*/ 0 h 9519041"/>
              <a:gd name="connsiteX2" fmla="*/ 1362075 w 1362075"/>
              <a:gd name="connsiteY2" fmla="*/ 9509516 h 9519041"/>
              <a:gd name="connsiteX3" fmla="*/ 1314450 w 1362075"/>
              <a:gd name="connsiteY3" fmla="*/ 9519041 h 9519041"/>
              <a:gd name="connsiteX4" fmla="*/ 0 w 1362075"/>
              <a:gd name="connsiteY4" fmla="*/ 54604 h 9519041"/>
              <a:gd name="connsiteX0" fmla="*/ 0 w 2209800"/>
              <a:gd name="connsiteY0" fmla="*/ 17777 h 9519041"/>
              <a:gd name="connsiteX1" fmla="*/ 2190750 w 2209800"/>
              <a:gd name="connsiteY1" fmla="*/ 0 h 9519041"/>
              <a:gd name="connsiteX2" fmla="*/ 2209800 w 2209800"/>
              <a:gd name="connsiteY2" fmla="*/ 9509516 h 9519041"/>
              <a:gd name="connsiteX3" fmla="*/ 2162175 w 2209800"/>
              <a:gd name="connsiteY3" fmla="*/ 9519041 h 9519041"/>
              <a:gd name="connsiteX4" fmla="*/ 0 w 2209800"/>
              <a:gd name="connsiteY4" fmla="*/ 17777 h 9519041"/>
              <a:gd name="connsiteX0" fmla="*/ 0 w 2209800"/>
              <a:gd name="connsiteY0" fmla="*/ 17777 h 9519041"/>
              <a:gd name="connsiteX1" fmla="*/ 2190750 w 2209800"/>
              <a:gd name="connsiteY1" fmla="*/ 0 h 9519041"/>
              <a:gd name="connsiteX2" fmla="*/ 2209800 w 2209800"/>
              <a:gd name="connsiteY2" fmla="*/ 9509516 h 9519041"/>
              <a:gd name="connsiteX3" fmla="*/ 2200275 w 2209800"/>
              <a:gd name="connsiteY3" fmla="*/ 9519041 h 9519041"/>
              <a:gd name="connsiteX4" fmla="*/ 0 w 2209800"/>
              <a:gd name="connsiteY4" fmla="*/ 17777 h 9519041"/>
              <a:gd name="connsiteX0" fmla="*/ 0 w 2209800"/>
              <a:gd name="connsiteY0" fmla="*/ 17777 h 9592694"/>
              <a:gd name="connsiteX1" fmla="*/ 2190750 w 2209800"/>
              <a:gd name="connsiteY1" fmla="*/ 0 h 9592694"/>
              <a:gd name="connsiteX2" fmla="*/ 2209800 w 2209800"/>
              <a:gd name="connsiteY2" fmla="*/ 9509516 h 9592694"/>
              <a:gd name="connsiteX3" fmla="*/ 2200275 w 2209800"/>
              <a:gd name="connsiteY3" fmla="*/ 9592694 h 9592694"/>
              <a:gd name="connsiteX4" fmla="*/ 0 w 2209800"/>
              <a:gd name="connsiteY4" fmla="*/ 17777 h 9592694"/>
              <a:gd name="connsiteX0" fmla="*/ 0 w 2279073"/>
              <a:gd name="connsiteY0" fmla="*/ 4906456 h 9592694"/>
              <a:gd name="connsiteX1" fmla="*/ 2260023 w 2279073"/>
              <a:gd name="connsiteY1" fmla="*/ 0 h 9592694"/>
              <a:gd name="connsiteX2" fmla="*/ 2279073 w 2279073"/>
              <a:gd name="connsiteY2" fmla="*/ 9509516 h 9592694"/>
              <a:gd name="connsiteX3" fmla="*/ 2269548 w 2279073"/>
              <a:gd name="connsiteY3" fmla="*/ 9592694 h 9592694"/>
              <a:gd name="connsiteX4" fmla="*/ 0 w 2279073"/>
              <a:gd name="connsiteY4" fmla="*/ 4906456 h 9592694"/>
              <a:gd name="connsiteX0" fmla="*/ 0 w 1711036"/>
              <a:gd name="connsiteY0" fmla="*/ 3742485 h 9592694"/>
              <a:gd name="connsiteX1" fmla="*/ 1691986 w 1711036"/>
              <a:gd name="connsiteY1" fmla="*/ 0 h 9592694"/>
              <a:gd name="connsiteX2" fmla="*/ 1711036 w 1711036"/>
              <a:gd name="connsiteY2" fmla="*/ 9509516 h 9592694"/>
              <a:gd name="connsiteX3" fmla="*/ 1701511 w 1711036"/>
              <a:gd name="connsiteY3" fmla="*/ 9592694 h 9592694"/>
              <a:gd name="connsiteX4" fmla="*/ 0 w 1711036"/>
              <a:gd name="connsiteY4" fmla="*/ 3742485 h 959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36" h="9592694">
                <a:moveTo>
                  <a:pt x="0" y="3742485"/>
                </a:moveTo>
                <a:lnTo>
                  <a:pt x="1691986" y="0"/>
                </a:lnTo>
                <a:lnTo>
                  <a:pt x="1711036" y="9509516"/>
                </a:lnTo>
                <a:lnTo>
                  <a:pt x="1701511" y="9592694"/>
                </a:lnTo>
                <a:lnTo>
                  <a:pt x="0" y="3742485"/>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9705099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Copy with subheadings_grey">
    <p:spTree>
      <p:nvGrpSpPr>
        <p:cNvPr id="1" name=""/>
        <p:cNvGrpSpPr/>
        <p:nvPr/>
      </p:nvGrpSpPr>
      <p:grpSpPr>
        <a:xfrm>
          <a:off x="0" y="0"/>
          <a:ext cx="0" cy="0"/>
          <a:chOff x="0" y="0"/>
          <a:chExt cx="0" cy="0"/>
        </a:xfrm>
      </p:grpSpPr>
      <p:sp>
        <p:nvSpPr>
          <p:cNvPr id="38" name="Text Placeholder 17"/>
          <p:cNvSpPr>
            <a:spLocks noGrp="1"/>
          </p:cNvSpPr>
          <p:nvPr userDrawn="1">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userDrawn="1">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userDrawn="1">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userDrawn="1">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userDrawn="1">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userDrawn="1">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6" name="Picture 5" descr="Tech_diagonal_vertical.png"/>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9238157" y="0"/>
            <a:ext cx="2964426" cy="6858000"/>
          </a:xfrm>
          <a:prstGeom prst="rect">
            <a:avLst/>
          </a:prstGeom>
        </p:spPr>
      </p:pic>
    </p:spTree>
    <p:extLst>
      <p:ext uri="{BB962C8B-B14F-4D97-AF65-F5344CB8AC3E}">
        <p14:creationId xmlns:p14="http://schemas.microsoft.com/office/powerpoint/2010/main" val="41185942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41237689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24321043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25380039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22141761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168066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_image option 4">
    <p:spTree>
      <p:nvGrpSpPr>
        <p:cNvPr id="1" name=""/>
        <p:cNvGrpSpPr/>
        <p:nvPr/>
      </p:nvGrpSpPr>
      <p:grpSpPr>
        <a:xfrm>
          <a:off x="0" y="0"/>
          <a:ext cx="0" cy="0"/>
          <a:chOff x="0" y="0"/>
          <a:chExt cx="0" cy="0"/>
        </a:xfrm>
      </p:grpSpPr>
      <p:pic>
        <p:nvPicPr>
          <p:cNvPr id="3" name="Picture 2" descr="Monash_Law_M_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8933" y="-54270"/>
            <a:ext cx="3004820" cy="6934200"/>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39384081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38888451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761993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6076307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Drag picture to placeholder or click icon to add</a:t>
            </a:r>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12258141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33287065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27866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 with subheadings_grey">
    <p:spTree>
      <p:nvGrpSpPr>
        <p:cNvPr id="1" name=""/>
        <p:cNvGrpSpPr/>
        <p:nvPr/>
      </p:nvGrpSpPr>
      <p:grpSpPr>
        <a:xfrm>
          <a:off x="0" y="0"/>
          <a:ext cx="0" cy="0"/>
          <a:chOff x="0" y="0"/>
          <a:chExt cx="0" cy="0"/>
        </a:xfrm>
      </p:grpSpPr>
      <p:sp>
        <p:nvSpPr>
          <p:cNvPr id="38" name="Text Placeholder 17"/>
          <p:cNvSpPr>
            <a:spLocks noGrp="1"/>
          </p:cNvSpPr>
          <p:nvPr userDrawn="1">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userDrawn="1">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userDrawn="1">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userDrawn="1">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userDrawn="1">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userDrawn="1">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6" name="Picture 5" descr="Tech_diagonal_vertical.png"/>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9238157" y="0"/>
            <a:ext cx="2964426" cy="6858000"/>
          </a:xfrm>
          <a:prstGeom prst="rect">
            <a:avLst/>
          </a:prstGeom>
        </p:spPr>
      </p:pic>
    </p:spTree>
    <p:extLst>
      <p:ext uri="{BB962C8B-B14F-4D97-AF65-F5344CB8AC3E}">
        <p14:creationId xmlns:p14="http://schemas.microsoft.com/office/powerpoint/2010/main" val="4118594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py with subheadings_grey">
    <p:spTree>
      <p:nvGrpSpPr>
        <p:cNvPr id="1" name=""/>
        <p:cNvGrpSpPr/>
        <p:nvPr/>
      </p:nvGrpSpPr>
      <p:grpSpPr>
        <a:xfrm>
          <a:off x="0" y="0"/>
          <a:ext cx="0" cy="0"/>
          <a:chOff x="0" y="0"/>
          <a:chExt cx="0" cy="0"/>
        </a:xfrm>
      </p:grpSpPr>
      <p:sp>
        <p:nvSpPr>
          <p:cNvPr id="38" name="Text Placeholder 17"/>
          <p:cNvSpPr>
            <a:spLocks noGrp="1"/>
          </p:cNvSpPr>
          <p:nvPr userDrawn="1">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userDrawn="1">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userDrawn="1">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userDrawn="1">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userDrawn="1">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userDrawn="1">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 name="Picture 1" descr="Traditional_vertical.png"/>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Tree>
    <p:extLst>
      <p:ext uri="{BB962C8B-B14F-4D97-AF65-F5344CB8AC3E}">
        <p14:creationId xmlns:p14="http://schemas.microsoft.com/office/powerpoint/2010/main" val="2609417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4.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193973"/>
      </p:ext>
    </p:extLst>
  </p:cSld>
  <p:clrMap bg1="lt1" tx1="dk1" bg2="lt2" tx2="dk2" accent1="accent1" accent2="accent2" accent3="accent3" accent4="accent4" accent5="accent5" accent6="accent6" hlink="hlink" folHlink="folHlink"/>
  <p:sldLayoutIdLst>
    <p:sldLayoutId id="2147483901" r:id="rId1"/>
    <p:sldLayoutId id="2147483931" r:id="rId2"/>
    <p:sldLayoutId id="2147483932" r:id="rId3"/>
    <p:sldLayoutId id="2147483933" r:id="rId4"/>
    <p:sldLayoutId id="2147483936" r:id="rId5"/>
    <p:sldLayoutId id="2147483937" r:id="rId6"/>
    <p:sldLayoutId id="2147483938" r:id="rId7"/>
    <p:sldLayoutId id="2147483913" r:id="rId8"/>
    <p:sldLayoutId id="2147483939" r:id="rId9"/>
    <p:sldLayoutId id="2147483934" r:id="rId10"/>
    <p:sldLayoutId id="2147483923" r:id="rId11"/>
    <p:sldLayoutId id="2147483919" r:id="rId12"/>
    <p:sldLayoutId id="2147483920" r:id="rId13"/>
    <p:sldLayoutId id="2147483940" r:id="rId14"/>
    <p:sldLayoutId id="2147483942" r:id="rId15"/>
    <p:sldLayoutId id="2147483943" r:id="rId16"/>
    <p:sldLayoutId id="2147483918" r:id="rId17"/>
    <p:sldLayoutId id="2147483941" r:id="rId18"/>
    <p:sldLayoutId id="2147483946" r:id="rId19"/>
    <p:sldLayoutId id="2147483915" r:id="rId20"/>
    <p:sldLayoutId id="2147483944" r:id="rId21"/>
    <p:sldLayoutId id="2147483945" r:id="rId22"/>
    <p:sldLayoutId id="2147483935" r:id="rId23"/>
    <p:sldLayoutId id="2147483916" r:id="rId24"/>
    <p:sldLayoutId id="2147483921" r:id="rId25"/>
    <p:sldLayoutId id="2147483998" r:id="rId26"/>
    <p:sldLayoutId id="2147484000" r:id="rId27"/>
  </p:sldLayoutIdLst>
  <p:hf hdr="0" dt="0"/>
  <p:txStyles>
    <p:title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p:titleStyle>
    <p:body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5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7317F-CD5E-6546-A2A0-B59EC9F64ACD}" type="slidenum">
              <a:rPr lang="en-US" smtClean="0"/>
              <a:t>‹#›</a:t>
            </a:fld>
            <a:endParaRPr lang="en-US"/>
          </a:p>
        </p:txBody>
      </p:sp>
    </p:spTree>
    <p:extLst>
      <p:ext uri="{BB962C8B-B14F-4D97-AF65-F5344CB8AC3E}">
        <p14:creationId xmlns:p14="http://schemas.microsoft.com/office/powerpoint/2010/main" val="770140862"/>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193973"/>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 id="2147483982" r:id="rId23"/>
    <p:sldLayoutId id="2147483983" r:id="rId24"/>
    <p:sldLayoutId id="2147483984" r:id="rId25"/>
    <p:sldLayoutId id="2147483985" r:id="rId26"/>
  </p:sldLayoutIdLst>
  <p:hf hdr="0" dt="0"/>
  <p:txStyles>
    <p:title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p:titleStyle>
    <p:body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5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7317F-CD5E-6546-A2A0-B59EC9F64ACD}" type="slidenum">
              <a:rPr lang="en-US" smtClean="0"/>
              <a:t>‹#›</a:t>
            </a:fld>
            <a:endParaRPr lang="en-US"/>
          </a:p>
        </p:txBody>
      </p:sp>
    </p:spTree>
    <p:extLst>
      <p:ext uri="{BB962C8B-B14F-4D97-AF65-F5344CB8AC3E}">
        <p14:creationId xmlns:p14="http://schemas.microsoft.com/office/powerpoint/2010/main" val="770140862"/>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62.xml"/><Relationship Id="rId5" Type="http://schemas.openxmlformats.org/officeDocument/2006/relationships/hyperlink" Target="https://www.sacstat.vic.gov.au/hc-vic/aggravated-carjacking-6231-79a-1-hc.html" TargetMode="Externa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6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6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6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hyperlink" Target="mailto:paige.darby@monash.edu" TargetMode="External"/><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62.xml"/><Relationship Id="rId4" Type="http://schemas.openxmlformats.org/officeDocument/2006/relationships/hyperlink" Target="https://www.theage.com.au/national/victoria/first-adult-time-for-adult-crime-plea-adjourned-amid-courtroom-confusion-20260526-p600nm.htm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70183" y="3429000"/>
            <a:ext cx="6012163" cy="678126"/>
          </a:xfrm>
        </p:spPr>
        <p:txBody>
          <a:bodyPr/>
          <a:lstStyle/>
          <a:p>
            <a:r>
              <a:rPr lang="en-GB" dirty="0"/>
              <a:t>Sentencing law reform lessons from a case study of moral panic in Melbourne, Australia</a:t>
            </a:r>
            <a:endParaRPr lang="en-AU" dirty="0"/>
          </a:p>
        </p:txBody>
      </p:sp>
      <p:sp>
        <p:nvSpPr>
          <p:cNvPr id="3" name="Text Placeholder 2"/>
          <p:cNvSpPr>
            <a:spLocks noGrp="1"/>
          </p:cNvSpPr>
          <p:nvPr>
            <p:ph type="body" sz="quarter" idx="12"/>
          </p:nvPr>
        </p:nvSpPr>
        <p:spPr>
          <a:xfrm>
            <a:off x="426764" y="5725259"/>
            <a:ext cx="6133346" cy="409725"/>
          </a:xfrm>
        </p:spPr>
        <p:txBody>
          <a:bodyPr/>
          <a:lstStyle/>
          <a:p>
            <a:r>
              <a:rPr lang="en-GB" dirty="0"/>
              <a:t>PAIGE DARBY, MONASH UNIVERSITY</a:t>
            </a:r>
            <a:endParaRPr lang="en-AU" dirty="0"/>
          </a:p>
        </p:txBody>
      </p:sp>
      <p:sp>
        <p:nvSpPr>
          <p:cNvPr id="4" name="Text Placeholder 3"/>
          <p:cNvSpPr>
            <a:spLocks noGrp="1"/>
          </p:cNvSpPr>
          <p:nvPr>
            <p:ph type="body" sz="quarter" idx="13"/>
          </p:nvPr>
        </p:nvSpPr>
        <p:spPr>
          <a:xfrm>
            <a:off x="370183" y="1853320"/>
            <a:ext cx="8172764" cy="1180231"/>
          </a:xfrm>
        </p:spPr>
        <p:txBody>
          <a:bodyPr/>
          <a:lstStyle/>
          <a:p>
            <a:r>
              <a:rPr lang="en-GB" dirty="0"/>
              <a:t>ADULT TIME FOR </a:t>
            </a:r>
          </a:p>
          <a:p>
            <a:r>
              <a:rPr lang="en-GB" dirty="0"/>
              <a:t>ADULT CRIME?</a:t>
            </a:r>
            <a:endParaRPr lang="en-AU" dirty="0"/>
          </a:p>
        </p:txBody>
      </p:sp>
      <p:sp>
        <p:nvSpPr>
          <p:cNvPr id="5" name="Text Placeholder 4"/>
          <p:cNvSpPr>
            <a:spLocks noGrp="1"/>
          </p:cNvSpPr>
          <p:nvPr>
            <p:ph type="body" sz="quarter" idx="14"/>
          </p:nvPr>
        </p:nvSpPr>
        <p:spPr>
          <a:xfrm>
            <a:off x="426764" y="6097483"/>
            <a:ext cx="6020788" cy="409725"/>
          </a:xfrm>
        </p:spPr>
        <p:txBody>
          <a:bodyPr/>
          <a:lstStyle/>
          <a:p>
            <a:r>
              <a:rPr lang="en-GB" dirty="0"/>
              <a:t>ISRCL Conference, Montreal, July 2026</a:t>
            </a:r>
            <a:endParaRPr lang="en-AU" dirty="0"/>
          </a:p>
        </p:txBody>
      </p:sp>
    </p:spTree>
    <p:extLst>
      <p:ext uri="{BB962C8B-B14F-4D97-AF65-F5344CB8AC3E}">
        <p14:creationId xmlns:p14="http://schemas.microsoft.com/office/powerpoint/2010/main" val="3790343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0F2B20-F5EA-065A-D9A6-4002254D6987}"/>
              </a:ext>
            </a:extLst>
          </p:cNvPr>
          <p:cNvSpPr>
            <a:spLocks noGrp="1"/>
          </p:cNvSpPr>
          <p:nvPr>
            <p:ph type="body" sz="quarter" idx="13"/>
          </p:nvPr>
        </p:nvSpPr>
        <p:spPr>
          <a:xfrm>
            <a:off x="306059" y="326309"/>
            <a:ext cx="8754813" cy="736956"/>
          </a:xfrm>
        </p:spPr>
        <p:txBody>
          <a:bodyPr/>
          <a:lstStyle/>
          <a:p>
            <a:r>
              <a:rPr lang="en-US" dirty="0"/>
              <a:t>CHILDREN, YOUTH AND FAMILIES ACT</a:t>
            </a:r>
          </a:p>
        </p:txBody>
      </p:sp>
      <p:sp>
        <p:nvSpPr>
          <p:cNvPr id="4" name="Text Placeholder 3">
            <a:extLst>
              <a:ext uri="{FF2B5EF4-FFF2-40B4-BE49-F238E27FC236}">
                <a16:creationId xmlns:a16="http://schemas.microsoft.com/office/drawing/2014/main" id="{61175086-6C69-F9AC-648E-673BEE6B0758}"/>
              </a:ext>
            </a:extLst>
          </p:cNvPr>
          <p:cNvSpPr>
            <a:spLocks noGrp="1"/>
          </p:cNvSpPr>
          <p:nvPr>
            <p:ph type="body" sz="quarter" idx="14"/>
          </p:nvPr>
        </p:nvSpPr>
        <p:spPr>
          <a:xfrm>
            <a:off x="306059" y="1081762"/>
            <a:ext cx="10809615" cy="401647"/>
          </a:xfrm>
        </p:spPr>
        <p:txBody>
          <a:bodyPr/>
          <a:lstStyle/>
          <a:p>
            <a:r>
              <a:rPr lang="en-US" dirty="0"/>
              <a:t>SECTION 362(1) APPLIES TO SENTENCING IN THE CHILDREN’S COURT</a:t>
            </a:r>
          </a:p>
        </p:txBody>
      </p:sp>
      <p:graphicFrame>
        <p:nvGraphicFramePr>
          <p:cNvPr id="6" name="Table 5">
            <a:extLst>
              <a:ext uri="{FF2B5EF4-FFF2-40B4-BE49-F238E27FC236}">
                <a16:creationId xmlns:a16="http://schemas.microsoft.com/office/drawing/2014/main" id="{AB8A0D5A-1444-6AF9-C4AC-993A5FFFF2D7}"/>
              </a:ext>
            </a:extLst>
          </p:cNvPr>
          <p:cNvGraphicFramePr>
            <a:graphicFrameLocks noGrp="1"/>
          </p:cNvGraphicFramePr>
          <p:nvPr>
            <p:extLst>
              <p:ext uri="{D42A27DB-BD31-4B8C-83A1-F6EECF244321}">
                <p14:modId xmlns:p14="http://schemas.microsoft.com/office/powerpoint/2010/main" val="699959808"/>
              </p:ext>
            </p:extLst>
          </p:nvPr>
        </p:nvGraphicFramePr>
        <p:xfrm>
          <a:off x="306059" y="1501906"/>
          <a:ext cx="11204298" cy="5210100"/>
        </p:xfrm>
        <a:graphic>
          <a:graphicData uri="http://schemas.openxmlformats.org/drawingml/2006/table">
            <a:tbl>
              <a:tblPr>
                <a:tableStyleId>{5C22544A-7EE6-4342-B048-85BDC9FD1C3A}</a:tableStyleId>
              </a:tblPr>
              <a:tblGrid>
                <a:gridCol w="1562458">
                  <a:extLst>
                    <a:ext uri="{9D8B030D-6E8A-4147-A177-3AD203B41FA5}">
                      <a16:colId xmlns:a16="http://schemas.microsoft.com/office/drawing/2014/main" val="2053408976"/>
                    </a:ext>
                  </a:extLst>
                </a:gridCol>
                <a:gridCol w="5558149">
                  <a:extLst>
                    <a:ext uri="{9D8B030D-6E8A-4147-A177-3AD203B41FA5}">
                      <a16:colId xmlns:a16="http://schemas.microsoft.com/office/drawing/2014/main" val="2147799424"/>
                    </a:ext>
                  </a:extLst>
                </a:gridCol>
                <a:gridCol w="4083691">
                  <a:extLst>
                    <a:ext uri="{9D8B030D-6E8A-4147-A177-3AD203B41FA5}">
                      <a16:colId xmlns:a16="http://schemas.microsoft.com/office/drawing/2014/main" val="334113930"/>
                    </a:ext>
                  </a:extLst>
                </a:gridCol>
              </a:tblGrid>
              <a:tr h="184336">
                <a:tc>
                  <a:txBody>
                    <a:bodyPr/>
                    <a:lstStyle/>
                    <a:p>
                      <a:pPr algn="ctr">
                        <a:buNone/>
                      </a:pPr>
                      <a:r>
                        <a:rPr lang="en-AU" sz="1800">
                          <a:effectLst/>
                        </a:rPr>
                        <a:t> </a:t>
                      </a:r>
                      <a:endParaRPr lang="en-AU" sz="1800">
                        <a:effectLst/>
                        <a:latin typeface="Times New Roman" panose="02020603050405020304" pitchFamily="18" charset="0"/>
                        <a:ea typeface="Times New Roman" panose="02020603050405020304" pitchFamily="18" charset="0"/>
                      </a:endParaRPr>
                    </a:p>
                  </a:txBody>
                  <a:tcPr marL="68580" marR="68580" marT="0" marB="0">
                    <a:solidFill>
                      <a:schemeClr val="tx2"/>
                    </a:solidFill>
                  </a:tcPr>
                </a:tc>
                <a:tc>
                  <a:txBody>
                    <a:bodyPr/>
                    <a:lstStyle/>
                    <a:p>
                      <a:pPr algn="ctr">
                        <a:buNone/>
                      </a:pPr>
                      <a:r>
                        <a:rPr lang="en-AU" sz="1800" b="1" dirty="0">
                          <a:solidFill>
                            <a:schemeClr val="bg1"/>
                          </a:solidFill>
                          <a:effectLst/>
                        </a:rPr>
                        <a:t>PRINCIPLE</a:t>
                      </a:r>
                      <a:endParaRPr lang="en-AU" sz="18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solidFill>
                      <a:schemeClr val="tx2"/>
                    </a:solidFill>
                  </a:tcPr>
                </a:tc>
                <a:tc>
                  <a:txBody>
                    <a:bodyPr/>
                    <a:lstStyle/>
                    <a:p>
                      <a:pPr algn="ctr">
                        <a:buNone/>
                      </a:pPr>
                      <a:r>
                        <a:rPr lang="en-AU" sz="1800" b="1" dirty="0">
                          <a:solidFill>
                            <a:schemeClr val="bg1"/>
                          </a:solidFill>
                          <a:effectLst/>
                        </a:rPr>
                        <a:t>MODEL</a:t>
                      </a:r>
                      <a:endParaRPr lang="en-AU" sz="18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solidFill>
                      <a:schemeClr val="tx2"/>
                    </a:solidFill>
                  </a:tcPr>
                </a:tc>
                <a:extLst>
                  <a:ext uri="{0D108BD9-81ED-4DB2-BD59-A6C34878D82A}">
                    <a16:rowId xmlns:a16="http://schemas.microsoft.com/office/drawing/2014/main" val="3004502030"/>
                  </a:ext>
                </a:extLst>
              </a:tr>
              <a:tr h="555081">
                <a:tc>
                  <a:txBody>
                    <a:bodyPr/>
                    <a:lstStyle/>
                    <a:p>
                      <a:pPr algn="ctr">
                        <a:buNone/>
                      </a:pPr>
                      <a:r>
                        <a:rPr lang="en-AU" sz="1800">
                          <a:effectLst/>
                        </a:rPr>
                        <a:t>(a)</a:t>
                      </a:r>
                      <a:endParaRPr lang="en-AU"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600"/>
                        </a:spcBef>
                        <a:spcAft>
                          <a:spcPts val="600"/>
                        </a:spcAft>
                        <a:buNone/>
                      </a:pPr>
                      <a:r>
                        <a:rPr lang="en-AU" sz="1800" b="1" dirty="0">
                          <a:effectLst/>
                        </a:rPr>
                        <a:t>STRENGTHENING FAMILIES</a:t>
                      </a:r>
                      <a:endParaRPr lang="en-AU" sz="1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600"/>
                        </a:spcBef>
                        <a:spcAft>
                          <a:spcPts val="600"/>
                        </a:spcAft>
                        <a:buNone/>
                      </a:pPr>
                      <a:r>
                        <a:rPr lang="en-AU" sz="1800" dirty="0">
                          <a:effectLst/>
                        </a:rPr>
                        <a:t>WELFARE</a:t>
                      </a:r>
                      <a:endParaRPr lang="en-AU"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261584905"/>
                  </a:ext>
                </a:extLst>
              </a:tr>
              <a:tr h="579234">
                <a:tc>
                  <a:txBody>
                    <a:bodyPr/>
                    <a:lstStyle/>
                    <a:p>
                      <a:pPr algn="ctr">
                        <a:buNone/>
                      </a:pPr>
                      <a:r>
                        <a:rPr lang="en-AU" sz="1800" dirty="0">
                          <a:effectLst/>
                        </a:rPr>
                        <a:t>(b)</a:t>
                      </a:r>
                      <a:endParaRPr lang="en-AU" sz="1800" dirty="0">
                        <a:effectLst/>
                        <a:latin typeface="Times New Roman" panose="02020603050405020304" pitchFamily="18" charset="0"/>
                        <a:ea typeface="Times New Roman" panose="02020603050405020304" pitchFamily="18" charset="0"/>
                      </a:endParaRPr>
                    </a:p>
                  </a:txBody>
                  <a:tcPr marL="68580" marR="68580" marT="0" marB="0" anchor="ctr">
                    <a:noFill/>
                  </a:tcPr>
                </a:tc>
                <a:tc>
                  <a:txBody>
                    <a:bodyPr/>
                    <a:lstStyle/>
                    <a:p>
                      <a:pPr algn="ctr">
                        <a:spcBef>
                          <a:spcPts val="600"/>
                        </a:spcBef>
                        <a:spcAft>
                          <a:spcPts val="600"/>
                        </a:spcAft>
                        <a:buNone/>
                      </a:pPr>
                      <a:r>
                        <a:rPr lang="en-AU" sz="1800" b="1" dirty="0">
                          <a:effectLst/>
                        </a:rPr>
                        <a:t>LIVE AT HOME</a:t>
                      </a:r>
                      <a:endParaRPr lang="en-AU" sz="1800" b="1" dirty="0">
                        <a:effectLst/>
                        <a:latin typeface="Times New Roman" panose="02020603050405020304" pitchFamily="18" charset="0"/>
                        <a:ea typeface="Times New Roman" panose="02020603050405020304" pitchFamily="18" charset="0"/>
                      </a:endParaRPr>
                    </a:p>
                  </a:txBody>
                  <a:tcPr marL="68580" marR="68580" marT="0" marB="0" anchor="ctr">
                    <a:noFill/>
                  </a:tcPr>
                </a:tc>
                <a:tc>
                  <a:txBody>
                    <a:bodyPr/>
                    <a:lstStyle/>
                    <a:p>
                      <a:pPr algn="ctr">
                        <a:spcBef>
                          <a:spcPts val="600"/>
                        </a:spcBef>
                        <a:spcAft>
                          <a:spcPts val="600"/>
                        </a:spcAft>
                        <a:buNone/>
                      </a:pPr>
                      <a:r>
                        <a:rPr lang="en-AU" sz="1800" dirty="0">
                          <a:effectLst/>
                        </a:rPr>
                        <a:t>WELFARE</a:t>
                      </a:r>
                      <a:endParaRPr lang="en-AU" sz="1800" dirty="0">
                        <a:effectLst/>
                        <a:latin typeface="Times New Roman" panose="02020603050405020304" pitchFamily="18" charset="0"/>
                        <a:ea typeface="Times New Roman" panose="02020603050405020304" pitchFamily="18" charset="0"/>
                      </a:endParaRPr>
                    </a:p>
                  </a:txBody>
                  <a:tcPr marL="68580" marR="68580" marT="0" marB="0" anchor="ctr">
                    <a:noFill/>
                  </a:tcPr>
                </a:tc>
                <a:extLst>
                  <a:ext uri="{0D108BD9-81ED-4DB2-BD59-A6C34878D82A}">
                    <a16:rowId xmlns:a16="http://schemas.microsoft.com/office/drawing/2014/main" val="3172411253"/>
                  </a:ext>
                </a:extLst>
              </a:tr>
              <a:tr h="569766">
                <a:tc>
                  <a:txBody>
                    <a:bodyPr/>
                    <a:lstStyle/>
                    <a:p>
                      <a:pPr algn="ctr">
                        <a:buNone/>
                      </a:pPr>
                      <a:r>
                        <a:rPr lang="en-AU" sz="1800" dirty="0">
                          <a:effectLst/>
                        </a:rPr>
                        <a:t>(c)</a:t>
                      </a:r>
                      <a:endParaRPr lang="en-AU"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600"/>
                        </a:spcBef>
                        <a:spcAft>
                          <a:spcPts val="600"/>
                        </a:spcAft>
                        <a:buNone/>
                      </a:pPr>
                      <a:r>
                        <a:rPr lang="en-AU" sz="1800" b="1" dirty="0">
                          <a:effectLst/>
                        </a:rPr>
                        <a:t>EDUCATION ETC UNDISTURBED</a:t>
                      </a:r>
                      <a:endParaRPr lang="en-AU" sz="1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600"/>
                        </a:spcBef>
                        <a:spcAft>
                          <a:spcPts val="600"/>
                        </a:spcAft>
                        <a:buNone/>
                      </a:pPr>
                      <a:r>
                        <a:rPr lang="en-AU" sz="1800">
                          <a:effectLst/>
                        </a:rPr>
                        <a:t>WELFARE</a:t>
                      </a:r>
                      <a:endParaRPr lang="en-AU" sz="18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833371245"/>
                  </a:ext>
                </a:extLst>
              </a:tr>
              <a:tr h="578175">
                <a:tc>
                  <a:txBody>
                    <a:bodyPr/>
                    <a:lstStyle/>
                    <a:p>
                      <a:pPr algn="ctr">
                        <a:buNone/>
                      </a:pPr>
                      <a:r>
                        <a:rPr lang="en-AU" sz="1800" dirty="0">
                          <a:effectLst/>
                        </a:rPr>
                        <a:t>(d)</a:t>
                      </a:r>
                      <a:endParaRPr lang="en-AU" sz="1800" dirty="0">
                        <a:effectLst/>
                        <a:latin typeface="Times New Roman" panose="02020603050405020304" pitchFamily="18" charset="0"/>
                        <a:ea typeface="Times New Roman" panose="02020603050405020304" pitchFamily="18" charset="0"/>
                      </a:endParaRPr>
                    </a:p>
                  </a:txBody>
                  <a:tcPr marL="68580" marR="68580" marT="0" marB="0" anchor="ctr">
                    <a:noFill/>
                  </a:tcPr>
                </a:tc>
                <a:tc>
                  <a:txBody>
                    <a:bodyPr/>
                    <a:lstStyle/>
                    <a:p>
                      <a:pPr algn="ctr">
                        <a:spcBef>
                          <a:spcPts val="600"/>
                        </a:spcBef>
                        <a:spcAft>
                          <a:spcPts val="600"/>
                        </a:spcAft>
                        <a:buNone/>
                      </a:pPr>
                      <a:r>
                        <a:rPr lang="en-AU" sz="1800" b="1" dirty="0">
                          <a:effectLst/>
                        </a:rPr>
                        <a:t>MINIMISE STIGMA</a:t>
                      </a:r>
                      <a:endParaRPr lang="en-AU" sz="1800" b="1" dirty="0">
                        <a:effectLst/>
                        <a:latin typeface="Times New Roman" panose="02020603050405020304" pitchFamily="18" charset="0"/>
                        <a:ea typeface="Times New Roman" panose="02020603050405020304" pitchFamily="18" charset="0"/>
                      </a:endParaRPr>
                    </a:p>
                  </a:txBody>
                  <a:tcPr marL="68580" marR="68580" marT="0" marB="0" anchor="ctr">
                    <a:noFill/>
                  </a:tcPr>
                </a:tc>
                <a:tc>
                  <a:txBody>
                    <a:bodyPr/>
                    <a:lstStyle/>
                    <a:p>
                      <a:pPr algn="ctr">
                        <a:spcBef>
                          <a:spcPts val="600"/>
                        </a:spcBef>
                        <a:spcAft>
                          <a:spcPts val="600"/>
                        </a:spcAft>
                        <a:buNone/>
                      </a:pPr>
                      <a:r>
                        <a:rPr lang="en-AU" sz="1800" dirty="0">
                          <a:effectLst/>
                        </a:rPr>
                        <a:t>WELFARE</a:t>
                      </a:r>
                      <a:endParaRPr lang="en-AU" sz="1800" dirty="0">
                        <a:effectLst/>
                        <a:latin typeface="Times New Roman" panose="02020603050405020304" pitchFamily="18" charset="0"/>
                        <a:ea typeface="Times New Roman" panose="02020603050405020304" pitchFamily="18" charset="0"/>
                      </a:endParaRPr>
                    </a:p>
                  </a:txBody>
                  <a:tcPr marL="68580" marR="68580" marT="0" marB="0" anchor="ctr">
                    <a:noFill/>
                  </a:tcPr>
                </a:tc>
                <a:extLst>
                  <a:ext uri="{0D108BD9-81ED-4DB2-BD59-A6C34878D82A}">
                    <a16:rowId xmlns:a16="http://schemas.microsoft.com/office/drawing/2014/main" val="1984196320"/>
                  </a:ext>
                </a:extLst>
              </a:tr>
              <a:tr h="613703">
                <a:tc>
                  <a:txBody>
                    <a:bodyPr/>
                    <a:lstStyle/>
                    <a:p>
                      <a:pPr algn="ctr">
                        <a:buNone/>
                      </a:pPr>
                      <a:r>
                        <a:rPr lang="en-AU" sz="1800">
                          <a:effectLst/>
                        </a:rPr>
                        <a:t>(e)</a:t>
                      </a:r>
                      <a:endParaRPr lang="en-AU"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600"/>
                        </a:spcBef>
                        <a:spcAft>
                          <a:spcPts val="600"/>
                        </a:spcAft>
                        <a:buNone/>
                      </a:pPr>
                      <a:r>
                        <a:rPr lang="en-AU" sz="1800" b="1" dirty="0">
                          <a:effectLst/>
                        </a:rPr>
                        <a:t>SUITABILITY OF SENTENCE</a:t>
                      </a:r>
                      <a:endParaRPr lang="en-AU" sz="1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600"/>
                        </a:spcBef>
                        <a:spcAft>
                          <a:spcPts val="600"/>
                        </a:spcAft>
                        <a:buNone/>
                      </a:pPr>
                      <a:r>
                        <a:rPr lang="en-AU" sz="1800" dirty="0">
                          <a:effectLst/>
                        </a:rPr>
                        <a:t>WELFARE/ JUSTICE</a:t>
                      </a:r>
                      <a:endParaRPr lang="en-AU"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56458937"/>
                  </a:ext>
                </a:extLst>
              </a:tr>
              <a:tr h="598516">
                <a:tc>
                  <a:txBody>
                    <a:bodyPr/>
                    <a:lstStyle/>
                    <a:p>
                      <a:pPr algn="ctr">
                        <a:buNone/>
                      </a:pPr>
                      <a:r>
                        <a:rPr lang="en-AU" sz="1800" dirty="0">
                          <a:effectLst/>
                        </a:rPr>
                        <a:t>(f)</a:t>
                      </a:r>
                      <a:endParaRPr lang="en-AU" sz="1800" dirty="0">
                        <a:effectLst/>
                        <a:latin typeface="Times New Roman" panose="02020603050405020304" pitchFamily="18" charset="0"/>
                        <a:ea typeface="Times New Roman" panose="02020603050405020304" pitchFamily="18" charset="0"/>
                      </a:endParaRPr>
                    </a:p>
                  </a:txBody>
                  <a:tcPr marL="68580" marR="68580" marT="0" marB="0" anchor="ctr">
                    <a:noFill/>
                  </a:tcPr>
                </a:tc>
                <a:tc>
                  <a:txBody>
                    <a:bodyPr/>
                    <a:lstStyle/>
                    <a:p>
                      <a:pPr algn="ctr">
                        <a:spcBef>
                          <a:spcPts val="600"/>
                        </a:spcBef>
                        <a:spcAft>
                          <a:spcPts val="600"/>
                        </a:spcAft>
                        <a:buNone/>
                      </a:pPr>
                      <a:r>
                        <a:rPr lang="en-AU" sz="1800" b="1" dirty="0">
                          <a:effectLst/>
                        </a:rPr>
                        <a:t>ACCOUNTABILITY</a:t>
                      </a:r>
                      <a:endParaRPr lang="en-AU" sz="1800" b="1" dirty="0">
                        <a:effectLst/>
                        <a:latin typeface="Times New Roman" panose="02020603050405020304" pitchFamily="18" charset="0"/>
                        <a:ea typeface="Times New Roman" panose="02020603050405020304" pitchFamily="18" charset="0"/>
                      </a:endParaRPr>
                    </a:p>
                  </a:txBody>
                  <a:tcPr marL="68580" marR="68580" marT="0" marB="0" anchor="ctr">
                    <a:noFill/>
                  </a:tcPr>
                </a:tc>
                <a:tc>
                  <a:txBody>
                    <a:bodyPr/>
                    <a:lstStyle/>
                    <a:p>
                      <a:pPr algn="ctr">
                        <a:spcBef>
                          <a:spcPts val="600"/>
                        </a:spcBef>
                        <a:spcAft>
                          <a:spcPts val="600"/>
                        </a:spcAft>
                        <a:buNone/>
                      </a:pPr>
                      <a:r>
                        <a:rPr lang="en-AU" sz="1800" dirty="0">
                          <a:effectLst/>
                        </a:rPr>
                        <a:t>JUSTICE/ WELFARE</a:t>
                      </a:r>
                      <a:endParaRPr lang="en-AU" sz="1800" dirty="0">
                        <a:effectLst/>
                        <a:latin typeface="Times New Roman" panose="02020603050405020304" pitchFamily="18" charset="0"/>
                        <a:ea typeface="Times New Roman" panose="02020603050405020304" pitchFamily="18" charset="0"/>
                      </a:endParaRPr>
                    </a:p>
                  </a:txBody>
                  <a:tcPr marL="68580" marR="68580" marT="0" marB="0" anchor="ctr">
                    <a:noFill/>
                  </a:tcPr>
                </a:tc>
                <a:extLst>
                  <a:ext uri="{0D108BD9-81ED-4DB2-BD59-A6C34878D82A}">
                    <a16:rowId xmlns:a16="http://schemas.microsoft.com/office/drawing/2014/main" val="1926716929"/>
                  </a:ext>
                </a:extLst>
              </a:tr>
              <a:tr h="760675">
                <a:tc>
                  <a:txBody>
                    <a:bodyPr/>
                    <a:lstStyle/>
                    <a:p>
                      <a:pPr algn="ctr">
                        <a:buNone/>
                      </a:pPr>
                      <a:r>
                        <a:rPr lang="en-AU" sz="1800">
                          <a:effectLst/>
                        </a:rPr>
                        <a:t>(g)</a:t>
                      </a:r>
                      <a:endParaRPr lang="en-AU"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600"/>
                        </a:spcBef>
                        <a:spcAft>
                          <a:spcPts val="600"/>
                        </a:spcAft>
                        <a:buNone/>
                      </a:pPr>
                      <a:r>
                        <a:rPr lang="en-AU" sz="1800" b="1" dirty="0">
                          <a:effectLst/>
                        </a:rPr>
                        <a:t>COMMUNITY PROTECTION</a:t>
                      </a:r>
                      <a:endParaRPr lang="en-AU" sz="1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600"/>
                        </a:spcBef>
                        <a:spcAft>
                          <a:spcPts val="600"/>
                        </a:spcAft>
                        <a:buNone/>
                      </a:pPr>
                      <a:r>
                        <a:rPr lang="en-AU" sz="1800" dirty="0">
                          <a:effectLst/>
                        </a:rPr>
                        <a:t>JUSTICE</a:t>
                      </a:r>
                      <a:endParaRPr lang="en-AU"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266673429"/>
                  </a:ext>
                </a:extLst>
              </a:tr>
              <a:tr h="680630">
                <a:tc>
                  <a:txBody>
                    <a:bodyPr/>
                    <a:lstStyle/>
                    <a:p>
                      <a:pPr algn="ctr">
                        <a:buNone/>
                      </a:pPr>
                      <a:r>
                        <a:rPr lang="en-AU" sz="1800">
                          <a:effectLst/>
                        </a:rPr>
                        <a:t>(h)</a:t>
                      </a:r>
                      <a:endParaRPr lang="en-AU" sz="1800">
                        <a:effectLst/>
                        <a:latin typeface="Times New Roman" panose="02020603050405020304" pitchFamily="18" charset="0"/>
                        <a:ea typeface="Times New Roman" panose="02020603050405020304" pitchFamily="18" charset="0"/>
                      </a:endParaRPr>
                    </a:p>
                  </a:txBody>
                  <a:tcPr marL="68580" marR="68580" marT="0" marB="0" anchor="ctr">
                    <a:noFill/>
                  </a:tcPr>
                </a:tc>
                <a:tc>
                  <a:txBody>
                    <a:bodyPr/>
                    <a:lstStyle/>
                    <a:p>
                      <a:pPr algn="ctr">
                        <a:spcBef>
                          <a:spcPts val="600"/>
                        </a:spcBef>
                        <a:spcAft>
                          <a:spcPts val="600"/>
                        </a:spcAft>
                        <a:buNone/>
                      </a:pPr>
                      <a:r>
                        <a:rPr lang="en-AU" sz="1800" b="1" dirty="0">
                          <a:effectLst/>
                        </a:rPr>
                        <a:t>GOOD ORDER IN DETENTION FACILITIES</a:t>
                      </a:r>
                      <a:endParaRPr lang="en-AU" sz="1800" b="1" dirty="0">
                        <a:effectLst/>
                        <a:latin typeface="Times New Roman" panose="02020603050405020304" pitchFamily="18" charset="0"/>
                        <a:ea typeface="Times New Roman" panose="02020603050405020304" pitchFamily="18" charset="0"/>
                      </a:endParaRPr>
                    </a:p>
                  </a:txBody>
                  <a:tcPr marL="68580" marR="68580" marT="0" marB="0" anchor="ctr">
                    <a:noFill/>
                  </a:tcPr>
                </a:tc>
                <a:tc>
                  <a:txBody>
                    <a:bodyPr/>
                    <a:lstStyle/>
                    <a:p>
                      <a:pPr algn="ctr">
                        <a:spcBef>
                          <a:spcPts val="600"/>
                        </a:spcBef>
                        <a:spcAft>
                          <a:spcPts val="600"/>
                        </a:spcAft>
                        <a:buNone/>
                      </a:pPr>
                      <a:r>
                        <a:rPr lang="en-AU" sz="1800" dirty="0">
                          <a:effectLst/>
                        </a:rPr>
                        <a:t>JUSTICE</a:t>
                      </a:r>
                      <a:endParaRPr lang="en-AU" sz="1800" dirty="0">
                        <a:effectLst/>
                        <a:latin typeface="Times New Roman" panose="02020603050405020304" pitchFamily="18" charset="0"/>
                        <a:ea typeface="Times New Roman" panose="02020603050405020304" pitchFamily="18" charset="0"/>
                      </a:endParaRPr>
                    </a:p>
                  </a:txBody>
                  <a:tcPr marL="68580" marR="68580" marT="0" marB="0" anchor="ctr">
                    <a:noFill/>
                  </a:tcPr>
                </a:tc>
                <a:extLst>
                  <a:ext uri="{0D108BD9-81ED-4DB2-BD59-A6C34878D82A}">
                    <a16:rowId xmlns:a16="http://schemas.microsoft.com/office/drawing/2014/main" val="2914957619"/>
                  </a:ext>
                </a:extLst>
              </a:tr>
            </a:tbl>
          </a:graphicData>
        </a:graphic>
      </p:graphicFrame>
    </p:spTree>
    <p:extLst>
      <p:ext uri="{BB962C8B-B14F-4D97-AF65-F5344CB8AC3E}">
        <p14:creationId xmlns:p14="http://schemas.microsoft.com/office/powerpoint/2010/main" val="96318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599B3-CCF5-3CC7-A8D7-89281C1B199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D92DAC8-D126-577A-C2C4-957B50C4809E}"/>
              </a:ext>
            </a:extLst>
          </p:cNvPr>
          <p:cNvSpPr>
            <a:spLocks noGrp="1"/>
          </p:cNvSpPr>
          <p:nvPr>
            <p:ph type="body" sz="quarter" idx="13"/>
          </p:nvPr>
        </p:nvSpPr>
        <p:spPr>
          <a:xfrm>
            <a:off x="306059" y="326309"/>
            <a:ext cx="8754813" cy="736956"/>
          </a:xfrm>
        </p:spPr>
        <p:txBody>
          <a:bodyPr/>
          <a:lstStyle/>
          <a:p>
            <a:r>
              <a:rPr lang="en-US" dirty="0"/>
              <a:t>CHILDREN, YOUTH AND FAMILIES ACT</a:t>
            </a:r>
          </a:p>
        </p:txBody>
      </p:sp>
      <p:sp>
        <p:nvSpPr>
          <p:cNvPr id="4" name="Text Placeholder 3">
            <a:extLst>
              <a:ext uri="{FF2B5EF4-FFF2-40B4-BE49-F238E27FC236}">
                <a16:creationId xmlns:a16="http://schemas.microsoft.com/office/drawing/2014/main" id="{E47A6CD4-27AC-A465-3E75-9A61EA31E457}"/>
              </a:ext>
            </a:extLst>
          </p:cNvPr>
          <p:cNvSpPr>
            <a:spLocks noGrp="1"/>
          </p:cNvSpPr>
          <p:nvPr>
            <p:ph type="body" sz="quarter" idx="14"/>
          </p:nvPr>
        </p:nvSpPr>
        <p:spPr>
          <a:xfrm>
            <a:off x="306059" y="1063265"/>
            <a:ext cx="10809615" cy="401647"/>
          </a:xfrm>
        </p:spPr>
        <p:txBody>
          <a:bodyPr/>
          <a:lstStyle/>
          <a:p>
            <a:r>
              <a:rPr lang="en-US" dirty="0"/>
              <a:t>SENTENCING PRINCIPLES</a:t>
            </a:r>
          </a:p>
        </p:txBody>
      </p:sp>
      <p:sp>
        <p:nvSpPr>
          <p:cNvPr id="2" name="TextBox 1">
            <a:extLst>
              <a:ext uri="{FF2B5EF4-FFF2-40B4-BE49-F238E27FC236}">
                <a16:creationId xmlns:a16="http://schemas.microsoft.com/office/drawing/2014/main" id="{14CCED36-3E8B-B910-E85E-28F37A660F38}"/>
              </a:ext>
            </a:extLst>
          </p:cNvPr>
          <p:cNvSpPr txBox="1"/>
          <p:nvPr/>
        </p:nvSpPr>
        <p:spPr>
          <a:xfrm>
            <a:off x="400899" y="1603397"/>
            <a:ext cx="10583659" cy="3970318"/>
          </a:xfrm>
          <a:prstGeom prst="rect">
            <a:avLst/>
          </a:prstGeom>
          <a:noFill/>
        </p:spPr>
        <p:txBody>
          <a:bodyPr wrap="square" rtlCol="0">
            <a:spAutoFit/>
          </a:bodyPr>
          <a:lstStyle/>
          <a:p>
            <a:pPr marL="285750" indent="-285750">
              <a:buFont typeface="Arial" panose="020B0604020202020204" pitchFamily="34" charset="0"/>
              <a:buChar char="•"/>
            </a:pPr>
            <a:r>
              <a:rPr lang="en-US" sz="2400" dirty="0"/>
              <a:t>General deterrence is not applicable in the Children’s Court (</a:t>
            </a:r>
            <a:r>
              <a:rPr lang="en-AU" sz="2400" i="1" dirty="0"/>
              <a:t>CNK v The Queen </a:t>
            </a:r>
            <a:r>
              <a:rPr lang="en-AU" sz="2400" dirty="0"/>
              <a:t>(2011) 32 VR 641 )</a:t>
            </a:r>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r>
              <a:rPr lang="en-AU" sz="2400" dirty="0"/>
              <a:t>Higher courts may exercise powers of the Children’s Court under s 586 CYFA</a:t>
            </a:r>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r>
              <a:rPr lang="en-AU" sz="2400" dirty="0"/>
              <a:t>If a higher court is sentencing a child and the dispositions of the CYFA are inadequate, then general deterrence can be considered but may play an ‘ameliorated role’  (</a:t>
            </a:r>
            <a:r>
              <a:rPr lang="en-AU" sz="2400" i="1" dirty="0"/>
              <a:t>DPP v Anderson </a:t>
            </a:r>
            <a:r>
              <a:rPr lang="en-AU" sz="2400" dirty="0"/>
              <a:t>[2013] VSCA 45 )</a:t>
            </a:r>
          </a:p>
          <a:p>
            <a:pPr marL="285750" indent="-285750">
              <a:buFont typeface="Arial" panose="020B0604020202020204" pitchFamily="34" charset="0"/>
              <a:buChar char="•"/>
            </a:pPr>
            <a:endParaRPr lang="en-US" sz="2400" dirty="0">
              <a:solidFill>
                <a:schemeClr val="accent1"/>
              </a:solidFill>
            </a:endParaRPr>
          </a:p>
          <a:p>
            <a:endParaRPr lang="en-US" dirty="0"/>
          </a:p>
          <a:p>
            <a:endParaRPr lang="en-US" dirty="0"/>
          </a:p>
        </p:txBody>
      </p:sp>
    </p:spTree>
    <p:extLst>
      <p:ext uri="{BB962C8B-B14F-4D97-AF65-F5344CB8AC3E}">
        <p14:creationId xmlns:p14="http://schemas.microsoft.com/office/powerpoint/2010/main" val="2225051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2786B-7962-D09E-E385-FD574678FBB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5333547-ACA0-4230-EB21-F4E75D766541}"/>
              </a:ext>
            </a:extLst>
          </p:cNvPr>
          <p:cNvSpPr>
            <a:spLocks noGrp="1"/>
          </p:cNvSpPr>
          <p:nvPr>
            <p:ph type="body" sz="quarter" idx="13"/>
          </p:nvPr>
        </p:nvSpPr>
        <p:spPr>
          <a:xfrm>
            <a:off x="306059" y="326309"/>
            <a:ext cx="8754813" cy="736956"/>
          </a:xfrm>
        </p:spPr>
        <p:txBody>
          <a:bodyPr/>
          <a:lstStyle/>
          <a:p>
            <a:r>
              <a:rPr lang="en-US" dirty="0"/>
              <a:t>CHILDREN, YOUTH AND FAMILIES ACT</a:t>
            </a:r>
          </a:p>
        </p:txBody>
      </p:sp>
      <p:sp>
        <p:nvSpPr>
          <p:cNvPr id="4" name="Text Placeholder 3">
            <a:extLst>
              <a:ext uri="{FF2B5EF4-FFF2-40B4-BE49-F238E27FC236}">
                <a16:creationId xmlns:a16="http://schemas.microsoft.com/office/drawing/2014/main" id="{90986C31-B72E-D3FC-AD29-D6B33CEA39E8}"/>
              </a:ext>
            </a:extLst>
          </p:cNvPr>
          <p:cNvSpPr>
            <a:spLocks noGrp="1"/>
          </p:cNvSpPr>
          <p:nvPr>
            <p:ph type="body" sz="quarter" idx="14"/>
          </p:nvPr>
        </p:nvSpPr>
        <p:spPr>
          <a:xfrm>
            <a:off x="306059" y="1063265"/>
            <a:ext cx="10809615" cy="401647"/>
          </a:xfrm>
        </p:spPr>
        <p:txBody>
          <a:bodyPr/>
          <a:lstStyle/>
          <a:p>
            <a:r>
              <a:rPr lang="en-US" dirty="0"/>
              <a:t>DISPOSITIONS AVAILABLE IN THE CHILDREN’S COURT (LEAST SERIOUS TO MOST SERIOUS)</a:t>
            </a:r>
          </a:p>
        </p:txBody>
      </p:sp>
      <p:sp>
        <p:nvSpPr>
          <p:cNvPr id="2" name="TextBox 1">
            <a:extLst>
              <a:ext uri="{FF2B5EF4-FFF2-40B4-BE49-F238E27FC236}">
                <a16:creationId xmlns:a16="http://schemas.microsoft.com/office/drawing/2014/main" id="{91AC225D-A74A-D326-B091-B7034FEE0A0E}"/>
              </a:ext>
            </a:extLst>
          </p:cNvPr>
          <p:cNvSpPr txBox="1"/>
          <p:nvPr/>
        </p:nvSpPr>
        <p:spPr>
          <a:xfrm>
            <a:off x="400899" y="1603397"/>
            <a:ext cx="10583659" cy="4708981"/>
          </a:xfrm>
          <a:prstGeom prst="rect">
            <a:avLst/>
          </a:prstGeom>
          <a:noFill/>
        </p:spPr>
        <p:txBody>
          <a:bodyPr wrap="square" rtlCol="0">
            <a:spAutoFit/>
          </a:bodyPr>
          <a:lstStyle/>
          <a:p>
            <a:pPr marL="285750" indent="-285750">
              <a:buFont typeface="Arial" panose="020B0604020202020204" pitchFamily="34" charset="0"/>
              <a:buChar char="•"/>
            </a:pPr>
            <a:r>
              <a:rPr lang="en-US" sz="2400" dirty="0"/>
              <a:t>Dismissal</a:t>
            </a:r>
          </a:p>
          <a:p>
            <a:pPr marL="285750" indent="-285750">
              <a:buFont typeface="Arial" panose="020B0604020202020204" pitchFamily="34" charset="0"/>
              <a:buChar char="•"/>
            </a:pPr>
            <a:r>
              <a:rPr lang="en-US" sz="2400" dirty="0"/>
              <a:t>Non-accountable undertaking</a:t>
            </a:r>
          </a:p>
          <a:p>
            <a:pPr marL="285750" indent="-285750">
              <a:buFont typeface="Arial" panose="020B0604020202020204" pitchFamily="34" charset="0"/>
              <a:buChar char="•"/>
            </a:pPr>
            <a:r>
              <a:rPr lang="en-US" sz="2400" dirty="0"/>
              <a:t>Accountable undertaking (from child and/or parent)</a:t>
            </a:r>
          </a:p>
          <a:p>
            <a:pPr marL="285750" indent="-285750">
              <a:buFont typeface="Arial" panose="020B0604020202020204" pitchFamily="34" charset="0"/>
              <a:buChar char="•"/>
            </a:pPr>
            <a:r>
              <a:rPr lang="en-US" sz="2400" dirty="0"/>
              <a:t>Good </a:t>
            </a:r>
            <a:r>
              <a:rPr lang="en-US" sz="2400" dirty="0" err="1"/>
              <a:t>behaviour</a:t>
            </a:r>
            <a:r>
              <a:rPr lang="en-US" sz="2400" dirty="0"/>
              <a:t> bond</a:t>
            </a:r>
          </a:p>
          <a:p>
            <a:pPr marL="285750" indent="-285750">
              <a:buFont typeface="Arial" panose="020B0604020202020204" pitchFamily="34" charset="0"/>
              <a:buChar char="•"/>
            </a:pPr>
            <a:r>
              <a:rPr lang="en-US" sz="2400" dirty="0"/>
              <a:t>Fine</a:t>
            </a:r>
          </a:p>
          <a:p>
            <a:pPr marL="285750" indent="-285750">
              <a:buFont typeface="Arial" panose="020B0604020202020204" pitchFamily="34" charset="0"/>
              <a:buChar char="•"/>
            </a:pPr>
            <a:r>
              <a:rPr lang="en-US" sz="2400" dirty="0">
                <a:solidFill>
                  <a:schemeClr val="accent2"/>
                </a:solidFill>
              </a:rPr>
              <a:t>Probation </a:t>
            </a:r>
          </a:p>
          <a:p>
            <a:pPr marL="285750" indent="-285750">
              <a:buFont typeface="Arial" panose="020B0604020202020204" pitchFamily="34" charset="0"/>
              <a:buChar char="•"/>
            </a:pPr>
            <a:r>
              <a:rPr lang="en-US" sz="2400" dirty="0">
                <a:solidFill>
                  <a:schemeClr val="accent2"/>
                </a:solidFill>
              </a:rPr>
              <a:t>Youth supervision order </a:t>
            </a:r>
          </a:p>
          <a:p>
            <a:pPr marL="285750" indent="-285750">
              <a:buFont typeface="Arial" panose="020B0604020202020204" pitchFamily="34" charset="0"/>
              <a:buChar char="•"/>
            </a:pPr>
            <a:r>
              <a:rPr lang="en-US" sz="2400" dirty="0">
                <a:solidFill>
                  <a:schemeClr val="accent2"/>
                </a:solidFill>
              </a:rPr>
              <a:t>Youth attendance order (aged 15 - 20)</a:t>
            </a:r>
          </a:p>
          <a:p>
            <a:pPr marL="285750" indent="-285750">
              <a:buFont typeface="Arial" panose="020B0604020202020204" pitchFamily="34" charset="0"/>
              <a:buChar char="•"/>
            </a:pPr>
            <a:r>
              <a:rPr lang="en-US" sz="2400" dirty="0">
                <a:solidFill>
                  <a:schemeClr val="accent2"/>
                </a:solidFill>
              </a:rPr>
              <a:t>Youth control order</a:t>
            </a:r>
          </a:p>
          <a:p>
            <a:pPr marL="285750" indent="-285750">
              <a:buFont typeface="Arial" panose="020B0604020202020204" pitchFamily="34" charset="0"/>
              <a:buChar char="•"/>
            </a:pPr>
            <a:r>
              <a:rPr lang="en-US" sz="2400" dirty="0">
                <a:solidFill>
                  <a:schemeClr val="accent1"/>
                </a:solidFill>
              </a:rPr>
              <a:t>Detention in youth residential </a:t>
            </a:r>
            <a:r>
              <a:rPr lang="en-US" sz="2400" dirty="0" err="1">
                <a:solidFill>
                  <a:schemeClr val="accent1"/>
                </a:solidFill>
              </a:rPr>
              <a:t>centre</a:t>
            </a:r>
            <a:r>
              <a:rPr lang="en-US" sz="2400" dirty="0">
                <a:solidFill>
                  <a:schemeClr val="accent1"/>
                </a:solidFill>
              </a:rPr>
              <a:t> (aged &lt;15)</a:t>
            </a:r>
          </a:p>
          <a:p>
            <a:pPr marL="285750" indent="-285750">
              <a:buFont typeface="Arial" panose="020B0604020202020204" pitchFamily="34" charset="0"/>
              <a:buChar char="•"/>
            </a:pPr>
            <a:r>
              <a:rPr lang="en-US" sz="2400" dirty="0">
                <a:solidFill>
                  <a:schemeClr val="accent1"/>
                </a:solidFill>
              </a:rPr>
              <a:t>Detention in youth justice </a:t>
            </a:r>
            <a:r>
              <a:rPr lang="en-US" sz="2400" dirty="0" err="1">
                <a:solidFill>
                  <a:schemeClr val="accent1"/>
                </a:solidFill>
              </a:rPr>
              <a:t>centre</a:t>
            </a:r>
            <a:r>
              <a:rPr lang="en-US" sz="2400" dirty="0">
                <a:solidFill>
                  <a:schemeClr val="accent1"/>
                </a:solidFill>
              </a:rPr>
              <a:t> (aged 15 – 20)</a:t>
            </a:r>
          </a:p>
          <a:p>
            <a:endParaRPr lang="en-US" dirty="0"/>
          </a:p>
          <a:p>
            <a:endParaRPr lang="en-US" dirty="0"/>
          </a:p>
        </p:txBody>
      </p:sp>
      <p:sp>
        <p:nvSpPr>
          <p:cNvPr id="5" name="Right Bracket 4">
            <a:extLst>
              <a:ext uri="{FF2B5EF4-FFF2-40B4-BE49-F238E27FC236}">
                <a16:creationId xmlns:a16="http://schemas.microsoft.com/office/drawing/2014/main" id="{B97ED80B-0876-547C-4467-3C7D3090E7B2}"/>
              </a:ext>
            </a:extLst>
          </p:cNvPr>
          <p:cNvSpPr/>
          <p:nvPr/>
        </p:nvSpPr>
        <p:spPr>
          <a:xfrm>
            <a:off x="5702531" y="3690851"/>
            <a:ext cx="393469" cy="1180407"/>
          </a:xfrm>
          <a:prstGeom prst="rightBracket">
            <a:avLst/>
          </a:prstGeom>
          <a:ln w="12700">
            <a:solidFill>
              <a:schemeClr val="accent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85B469A0-1D72-1E66-43BD-ED76CFAA619C}"/>
              </a:ext>
            </a:extLst>
          </p:cNvPr>
          <p:cNvSpPr txBox="1"/>
          <p:nvPr/>
        </p:nvSpPr>
        <p:spPr>
          <a:xfrm>
            <a:off x="6096000" y="3957888"/>
            <a:ext cx="1463040" cy="646331"/>
          </a:xfrm>
          <a:prstGeom prst="rect">
            <a:avLst/>
          </a:prstGeom>
          <a:noFill/>
        </p:spPr>
        <p:txBody>
          <a:bodyPr wrap="square" rtlCol="0">
            <a:spAutoFit/>
          </a:bodyPr>
          <a:lstStyle/>
          <a:p>
            <a:r>
              <a:rPr lang="en-US" dirty="0">
                <a:solidFill>
                  <a:schemeClr val="accent2"/>
                </a:solidFill>
              </a:rPr>
              <a:t>Supervisory orders</a:t>
            </a:r>
          </a:p>
        </p:txBody>
      </p:sp>
      <p:sp>
        <p:nvSpPr>
          <p:cNvPr id="8" name="Right Bracket 7">
            <a:extLst>
              <a:ext uri="{FF2B5EF4-FFF2-40B4-BE49-F238E27FC236}">
                <a16:creationId xmlns:a16="http://schemas.microsoft.com/office/drawing/2014/main" id="{B1779602-E47A-B586-8680-E1AE92CA3FFE}"/>
              </a:ext>
            </a:extLst>
          </p:cNvPr>
          <p:cNvSpPr/>
          <p:nvPr/>
        </p:nvSpPr>
        <p:spPr>
          <a:xfrm>
            <a:off x="6827520" y="4981827"/>
            <a:ext cx="338051" cy="700143"/>
          </a:xfrm>
          <a:prstGeom prst="rightBracket">
            <a:avLst/>
          </a:prstGeom>
          <a:ln w="12700">
            <a:solidFill>
              <a:schemeClr val="accent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A90C5A28-E8C8-BF6B-8D73-6008075F8C60}"/>
              </a:ext>
            </a:extLst>
          </p:cNvPr>
          <p:cNvSpPr txBox="1"/>
          <p:nvPr/>
        </p:nvSpPr>
        <p:spPr>
          <a:xfrm>
            <a:off x="7165571" y="5027678"/>
            <a:ext cx="1463040" cy="646331"/>
          </a:xfrm>
          <a:prstGeom prst="rect">
            <a:avLst/>
          </a:prstGeom>
          <a:noFill/>
          <a:ln>
            <a:noFill/>
          </a:ln>
        </p:spPr>
        <p:txBody>
          <a:bodyPr wrap="square" rtlCol="0">
            <a:spAutoFit/>
          </a:bodyPr>
          <a:lstStyle/>
          <a:p>
            <a:r>
              <a:rPr lang="en-US" dirty="0">
                <a:solidFill>
                  <a:schemeClr val="accent1"/>
                </a:solidFill>
              </a:rPr>
              <a:t>Custodial orders</a:t>
            </a:r>
          </a:p>
        </p:txBody>
      </p:sp>
    </p:spTree>
    <p:extLst>
      <p:ext uri="{BB962C8B-B14F-4D97-AF65-F5344CB8AC3E}">
        <p14:creationId xmlns:p14="http://schemas.microsoft.com/office/powerpoint/2010/main" val="2660196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F7A72-EC7F-27A5-2342-5A031569CEF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BE41528-4727-2E72-3990-9A37152E1E81}"/>
              </a:ext>
            </a:extLst>
          </p:cNvPr>
          <p:cNvSpPr>
            <a:spLocks noGrp="1"/>
          </p:cNvSpPr>
          <p:nvPr>
            <p:ph type="body" sz="quarter" idx="13"/>
          </p:nvPr>
        </p:nvSpPr>
        <p:spPr/>
        <p:txBody>
          <a:bodyPr wrap="square" lIns="91440" tIns="45720" rIns="91440" bIns="45720" anchor="t"/>
          <a:lstStyle/>
          <a:p>
            <a:endParaRPr lang="en-AU" dirty="0">
              <a:latin typeface="Arial Narrow"/>
            </a:endParaRPr>
          </a:p>
          <a:p>
            <a:endParaRPr lang="en-AU" dirty="0">
              <a:latin typeface="Arial Narrow"/>
            </a:endParaRPr>
          </a:p>
          <a:p>
            <a:endParaRPr lang="en-AU" dirty="0">
              <a:latin typeface="Arial Narrow"/>
            </a:endParaRPr>
          </a:p>
          <a:p>
            <a:r>
              <a:rPr lang="en-AU" dirty="0">
                <a:latin typeface="Arial Narrow"/>
              </a:rPr>
              <a:t>SENTENCING IN THE HIGHER COURTS</a:t>
            </a:r>
          </a:p>
        </p:txBody>
      </p:sp>
    </p:spTree>
    <p:extLst>
      <p:ext uri="{BB962C8B-B14F-4D97-AF65-F5344CB8AC3E}">
        <p14:creationId xmlns:p14="http://schemas.microsoft.com/office/powerpoint/2010/main" val="488777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EB921-8FAA-1DD7-F658-F604B74B298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CD55CB7-86F7-3481-C816-5EC9135C0265}"/>
              </a:ext>
            </a:extLst>
          </p:cNvPr>
          <p:cNvSpPr>
            <a:spLocks noGrp="1"/>
          </p:cNvSpPr>
          <p:nvPr>
            <p:ph type="body" sz="quarter" idx="13"/>
          </p:nvPr>
        </p:nvSpPr>
        <p:spPr>
          <a:xfrm>
            <a:off x="306059" y="326309"/>
            <a:ext cx="8754813" cy="736956"/>
          </a:xfrm>
        </p:spPr>
        <p:txBody>
          <a:bodyPr/>
          <a:lstStyle/>
          <a:p>
            <a:r>
              <a:rPr lang="en-US" dirty="0"/>
              <a:t>SENTENCING ACT 1991 (Vic)</a:t>
            </a:r>
          </a:p>
        </p:txBody>
      </p:sp>
      <p:sp>
        <p:nvSpPr>
          <p:cNvPr id="4" name="Text Placeholder 3">
            <a:extLst>
              <a:ext uri="{FF2B5EF4-FFF2-40B4-BE49-F238E27FC236}">
                <a16:creationId xmlns:a16="http://schemas.microsoft.com/office/drawing/2014/main" id="{BE53F47C-8BC3-2F7E-B59A-641048717275}"/>
              </a:ext>
            </a:extLst>
          </p:cNvPr>
          <p:cNvSpPr>
            <a:spLocks noGrp="1"/>
          </p:cNvSpPr>
          <p:nvPr>
            <p:ph type="body" sz="quarter" idx="14"/>
          </p:nvPr>
        </p:nvSpPr>
        <p:spPr>
          <a:xfrm>
            <a:off x="306059" y="1063265"/>
            <a:ext cx="10809615" cy="401647"/>
          </a:xfrm>
        </p:spPr>
        <p:txBody>
          <a:bodyPr/>
          <a:lstStyle/>
          <a:p>
            <a:r>
              <a:rPr lang="en-US" dirty="0"/>
              <a:t>DISPOSITIONS AVAILABLE IN THE HIGHER COURTS (LEAST SERIOUS TO MOST SERIOUS)</a:t>
            </a:r>
          </a:p>
        </p:txBody>
      </p:sp>
      <p:sp>
        <p:nvSpPr>
          <p:cNvPr id="2" name="TextBox 1">
            <a:extLst>
              <a:ext uri="{FF2B5EF4-FFF2-40B4-BE49-F238E27FC236}">
                <a16:creationId xmlns:a16="http://schemas.microsoft.com/office/drawing/2014/main" id="{4646E75D-606A-0E6C-EC8D-A54A1A34EB25}"/>
              </a:ext>
            </a:extLst>
          </p:cNvPr>
          <p:cNvSpPr txBox="1"/>
          <p:nvPr/>
        </p:nvSpPr>
        <p:spPr>
          <a:xfrm>
            <a:off x="306059" y="1698440"/>
            <a:ext cx="10583659" cy="4339650"/>
          </a:xfrm>
          <a:prstGeom prst="rect">
            <a:avLst/>
          </a:prstGeom>
          <a:noFill/>
        </p:spPr>
        <p:txBody>
          <a:bodyPr wrap="square" rtlCol="0">
            <a:spAutoFit/>
          </a:bodyPr>
          <a:lstStyle/>
          <a:p>
            <a:pPr marL="285750" indent="-285750">
              <a:buFont typeface="Arial" panose="020B0604020202020204" pitchFamily="34" charset="0"/>
              <a:buChar char="•"/>
            </a:pPr>
            <a:r>
              <a:rPr lang="en-US" sz="2400" dirty="0"/>
              <a:t>Dismissal (without conviction)</a:t>
            </a:r>
          </a:p>
          <a:p>
            <a:pPr marL="285750" indent="-285750">
              <a:buFont typeface="Arial" panose="020B0604020202020204" pitchFamily="34" charset="0"/>
              <a:buChar char="•"/>
            </a:pPr>
            <a:r>
              <a:rPr lang="en-US" sz="2400" dirty="0"/>
              <a:t>Discharge (with conviction)</a:t>
            </a:r>
          </a:p>
          <a:p>
            <a:pPr marL="285750" indent="-285750">
              <a:buFont typeface="Arial" panose="020B0604020202020204" pitchFamily="34" charset="0"/>
              <a:buChar char="•"/>
            </a:pPr>
            <a:r>
              <a:rPr lang="en-US" sz="2400" dirty="0"/>
              <a:t>Adjourned undertaking (with or without conviction)</a:t>
            </a:r>
          </a:p>
          <a:p>
            <a:pPr marL="285750" indent="-285750">
              <a:buFont typeface="Arial" panose="020B0604020202020204" pitchFamily="34" charset="0"/>
              <a:buChar char="•"/>
            </a:pPr>
            <a:r>
              <a:rPr lang="en-US" sz="2400" dirty="0"/>
              <a:t>Fine</a:t>
            </a:r>
          </a:p>
          <a:p>
            <a:pPr marL="285750" indent="-285750">
              <a:buFont typeface="Arial" panose="020B0604020202020204" pitchFamily="34" charset="0"/>
              <a:buChar char="•"/>
            </a:pPr>
            <a:r>
              <a:rPr lang="en-US" sz="2400" dirty="0">
                <a:solidFill>
                  <a:schemeClr val="accent2"/>
                </a:solidFill>
              </a:rPr>
              <a:t>Community Correction Order</a:t>
            </a:r>
          </a:p>
          <a:p>
            <a:pPr marL="285750" indent="-285750">
              <a:buFont typeface="Arial" panose="020B0604020202020204" pitchFamily="34" charset="0"/>
              <a:buChar char="•"/>
            </a:pPr>
            <a:r>
              <a:rPr lang="en-US" sz="2400" dirty="0">
                <a:solidFill>
                  <a:schemeClr val="accent1"/>
                </a:solidFill>
              </a:rPr>
              <a:t>Detention in youth residential </a:t>
            </a:r>
            <a:r>
              <a:rPr lang="en-US" sz="2400" dirty="0" err="1">
                <a:solidFill>
                  <a:schemeClr val="accent1"/>
                </a:solidFill>
              </a:rPr>
              <a:t>centre</a:t>
            </a:r>
            <a:r>
              <a:rPr lang="en-US" sz="2400" dirty="0">
                <a:solidFill>
                  <a:schemeClr val="accent1"/>
                </a:solidFill>
              </a:rPr>
              <a:t> (aged &lt;15)</a:t>
            </a:r>
          </a:p>
          <a:p>
            <a:pPr marL="285750" indent="-285750">
              <a:buFont typeface="Arial" panose="020B0604020202020204" pitchFamily="34" charset="0"/>
              <a:buChar char="•"/>
            </a:pPr>
            <a:r>
              <a:rPr lang="en-US" sz="2400" dirty="0">
                <a:solidFill>
                  <a:schemeClr val="accent1"/>
                </a:solidFill>
              </a:rPr>
              <a:t>Detention in youth justice </a:t>
            </a:r>
            <a:r>
              <a:rPr lang="en-US" sz="2400" dirty="0" err="1">
                <a:solidFill>
                  <a:schemeClr val="accent1"/>
                </a:solidFill>
              </a:rPr>
              <a:t>centre</a:t>
            </a:r>
            <a:r>
              <a:rPr lang="en-US" sz="2400" dirty="0">
                <a:solidFill>
                  <a:schemeClr val="accent1"/>
                </a:solidFill>
              </a:rPr>
              <a:t> (aged 15 – 20)</a:t>
            </a:r>
          </a:p>
          <a:p>
            <a:pPr marL="285750" indent="-285750">
              <a:buFont typeface="Arial" panose="020B0604020202020204" pitchFamily="34" charset="0"/>
              <a:buChar char="•"/>
            </a:pPr>
            <a:r>
              <a:rPr lang="en-US" sz="2400" dirty="0">
                <a:solidFill>
                  <a:schemeClr val="accent1"/>
                </a:solidFill>
              </a:rPr>
              <a:t>Drug and Alcohol Treatment Order</a:t>
            </a:r>
          </a:p>
          <a:p>
            <a:pPr marL="285750" indent="-285750">
              <a:buFont typeface="Arial" panose="020B0604020202020204" pitchFamily="34" charset="0"/>
              <a:buChar char="•"/>
            </a:pPr>
            <a:r>
              <a:rPr lang="en-US" sz="2400" dirty="0">
                <a:solidFill>
                  <a:schemeClr val="accent1"/>
                </a:solidFill>
              </a:rPr>
              <a:t>Court Secure Treatment Order</a:t>
            </a:r>
          </a:p>
          <a:p>
            <a:pPr marL="285750" indent="-285750">
              <a:buFont typeface="Arial" panose="020B0604020202020204" pitchFamily="34" charset="0"/>
              <a:buChar char="•"/>
            </a:pPr>
            <a:r>
              <a:rPr lang="en-US" sz="2400" dirty="0">
                <a:solidFill>
                  <a:schemeClr val="accent1"/>
                </a:solidFill>
              </a:rPr>
              <a:t>Imprisonment</a:t>
            </a:r>
          </a:p>
          <a:p>
            <a:endParaRPr lang="en-US" dirty="0"/>
          </a:p>
          <a:p>
            <a:endParaRPr lang="en-US" dirty="0"/>
          </a:p>
        </p:txBody>
      </p:sp>
      <p:sp>
        <p:nvSpPr>
          <p:cNvPr id="5" name="Right Bracket 4">
            <a:extLst>
              <a:ext uri="{FF2B5EF4-FFF2-40B4-BE49-F238E27FC236}">
                <a16:creationId xmlns:a16="http://schemas.microsoft.com/office/drawing/2014/main" id="{E729FE6C-51AD-5354-2522-AC1985EBCC3E}"/>
              </a:ext>
            </a:extLst>
          </p:cNvPr>
          <p:cNvSpPr/>
          <p:nvPr/>
        </p:nvSpPr>
        <p:spPr>
          <a:xfrm flipV="1">
            <a:off x="7161119" y="3157410"/>
            <a:ext cx="393469" cy="369332"/>
          </a:xfrm>
          <a:prstGeom prst="rightBracket">
            <a:avLst/>
          </a:prstGeom>
          <a:ln w="12700">
            <a:solidFill>
              <a:schemeClr val="accent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AC39BD1A-B251-79A2-9EF1-513531018E8F}"/>
              </a:ext>
            </a:extLst>
          </p:cNvPr>
          <p:cNvSpPr txBox="1"/>
          <p:nvPr/>
        </p:nvSpPr>
        <p:spPr>
          <a:xfrm>
            <a:off x="7578868" y="3157410"/>
            <a:ext cx="2099486" cy="369332"/>
          </a:xfrm>
          <a:prstGeom prst="rect">
            <a:avLst/>
          </a:prstGeom>
          <a:noFill/>
        </p:spPr>
        <p:txBody>
          <a:bodyPr wrap="square" rtlCol="0">
            <a:spAutoFit/>
          </a:bodyPr>
          <a:lstStyle/>
          <a:p>
            <a:r>
              <a:rPr lang="en-US" dirty="0">
                <a:solidFill>
                  <a:schemeClr val="accent2"/>
                </a:solidFill>
              </a:rPr>
              <a:t>Supervisory order</a:t>
            </a:r>
          </a:p>
        </p:txBody>
      </p:sp>
      <p:sp>
        <p:nvSpPr>
          <p:cNvPr id="8" name="Right Bracket 7">
            <a:extLst>
              <a:ext uri="{FF2B5EF4-FFF2-40B4-BE49-F238E27FC236}">
                <a16:creationId xmlns:a16="http://schemas.microsoft.com/office/drawing/2014/main" id="{08D033AE-CDC1-FDB3-7501-467E12BA672D}"/>
              </a:ext>
            </a:extLst>
          </p:cNvPr>
          <p:cNvSpPr/>
          <p:nvPr/>
        </p:nvSpPr>
        <p:spPr>
          <a:xfrm>
            <a:off x="7161120" y="3732201"/>
            <a:ext cx="274002" cy="1544337"/>
          </a:xfrm>
          <a:prstGeom prst="rightBracket">
            <a:avLst/>
          </a:prstGeom>
          <a:ln w="12700">
            <a:solidFill>
              <a:schemeClr val="accent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0B59CEAD-B943-B82A-27C0-15F2C6A2E579}"/>
              </a:ext>
            </a:extLst>
          </p:cNvPr>
          <p:cNvSpPr txBox="1"/>
          <p:nvPr/>
        </p:nvSpPr>
        <p:spPr>
          <a:xfrm>
            <a:off x="7897091" y="4226174"/>
            <a:ext cx="1463040" cy="646331"/>
          </a:xfrm>
          <a:prstGeom prst="rect">
            <a:avLst/>
          </a:prstGeom>
          <a:noFill/>
          <a:ln>
            <a:noFill/>
          </a:ln>
        </p:spPr>
        <p:txBody>
          <a:bodyPr wrap="square" rtlCol="0">
            <a:spAutoFit/>
          </a:bodyPr>
          <a:lstStyle/>
          <a:p>
            <a:r>
              <a:rPr lang="en-US" dirty="0">
                <a:solidFill>
                  <a:schemeClr val="accent1"/>
                </a:solidFill>
              </a:rPr>
              <a:t>Custodial orders</a:t>
            </a:r>
          </a:p>
        </p:txBody>
      </p:sp>
    </p:spTree>
    <p:extLst>
      <p:ext uri="{BB962C8B-B14F-4D97-AF65-F5344CB8AC3E}">
        <p14:creationId xmlns:p14="http://schemas.microsoft.com/office/powerpoint/2010/main" val="3770722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3FD4C8-9695-CC32-909E-A810104770BE}"/>
              </a:ext>
            </a:extLst>
          </p:cNvPr>
          <p:cNvSpPr>
            <a:spLocks noGrp="1"/>
          </p:cNvSpPr>
          <p:nvPr>
            <p:ph type="body" sz="quarter" idx="13"/>
          </p:nvPr>
        </p:nvSpPr>
        <p:spPr/>
        <p:txBody>
          <a:bodyPr/>
          <a:lstStyle/>
          <a:p>
            <a:r>
              <a:rPr lang="en-US" dirty="0"/>
              <a:t>AGGRAVATED CARJACKING</a:t>
            </a:r>
          </a:p>
        </p:txBody>
      </p:sp>
      <p:sp>
        <p:nvSpPr>
          <p:cNvPr id="4" name="Text Placeholder 3">
            <a:extLst>
              <a:ext uri="{FF2B5EF4-FFF2-40B4-BE49-F238E27FC236}">
                <a16:creationId xmlns:a16="http://schemas.microsoft.com/office/drawing/2014/main" id="{67AFE4F5-A86C-3834-0E14-8876D3A83B23}"/>
              </a:ext>
            </a:extLst>
          </p:cNvPr>
          <p:cNvSpPr>
            <a:spLocks noGrp="1"/>
          </p:cNvSpPr>
          <p:nvPr>
            <p:ph type="body" sz="quarter" idx="14"/>
          </p:nvPr>
        </p:nvSpPr>
        <p:spPr>
          <a:xfrm>
            <a:off x="300210" y="1022296"/>
            <a:ext cx="10809615" cy="401647"/>
          </a:xfrm>
        </p:spPr>
        <p:txBody>
          <a:bodyPr/>
          <a:lstStyle/>
          <a:p>
            <a:r>
              <a:rPr lang="en-US" dirty="0"/>
              <a:t>OFFENCES CREATED IN 2016 WITH MANDATORY SENTENCES ATTACHED</a:t>
            </a:r>
          </a:p>
        </p:txBody>
      </p:sp>
      <p:sp>
        <p:nvSpPr>
          <p:cNvPr id="5" name="Text Placeholder 4">
            <a:extLst>
              <a:ext uri="{FF2B5EF4-FFF2-40B4-BE49-F238E27FC236}">
                <a16:creationId xmlns:a16="http://schemas.microsoft.com/office/drawing/2014/main" id="{26728039-E6D7-589F-23F6-673CE5452100}"/>
              </a:ext>
            </a:extLst>
          </p:cNvPr>
          <p:cNvSpPr>
            <a:spLocks noGrp="1"/>
          </p:cNvSpPr>
          <p:nvPr>
            <p:ph type="body" sz="quarter" idx="16"/>
          </p:nvPr>
        </p:nvSpPr>
        <p:spPr>
          <a:xfrm>
            <a:off x="300210" y="1580472"/>
            <a:ext cx="11354233" cy="3853585"/>
          </a:xfrm>
        </p:spPr>
        <p:txBody>
          <a:bodyPr/>
          <a:lstStyle/>
          <a:p>
            <a:r>
              <a:rPr lang="en-AU" b="1" dirty="0"/>
              <a:t>Aggravated carjacking (s 79A, Crimes Act)</a:t>
            </a:r>
          </a:p>
          <a:p>
            <a:pPr marL="342900" lvl="0" indent="-342900">
              <a:buFont typeface="Arial" panose="020B0604020202020204" pitchFamily="34" charset="0"/>
              <a:buChar char="•"/>
            </a:pPr>
            <a:r>
              <a:rPr lang="en-AU" dirty="0"/>
              <a:t>Carjacking with a weapon, OR Causing injury while carjacking</a:t>
            </a:r>
          </a:p>
          <a:p>
            <a:pPr marL="342900" lvl="0" indent="-342900">
              <a:buFont typeface="Arial" panose="020B0604020202020204" pitchFamily="34" charset="0"/>
              <a:buChar char="•"/>
            </a:pPr>
            <a:r>
              <a:rPr lang="en-AU" dirty="0"/>
              <a:t>Maximum penalty: 25 years’ imprisonment (increased to life imprisonment under these reforms)</a:t>
            </a:r>
          </a:p>
          <a:p>
            <a:pPr marL="342900" lvl="0" indent="-342900">
              <a:buFont typeface="Arial" panose="020B0604020202020204" pitchFamily="34" charset="0"/>
              <a:buChar char="•"/>
            </a:pPr>
            <a:r>
              <a:rPr lang="en-US" dirty="0"/>
              <a:t>Category A serious youth offence (under 21 at time of sentence) </a:t>
            </a:r>
          </a:p>
          <a:p>
            <a:pPr marL="342900" lvl="0" indent="-342900">
              <a:buFont typeface="Arial" panose="020B0604020202020204" pitchFamily="34" charset="0"/>
              <a:buChar char="•"/>
            </a:pPr>
            <a:r>
              <a:rPr lang="en-US" dirty="0"/>
              <a:t>Category 1 offence (over 18 at time of offending) </a:t>
            </a:r>
          </a:p>
          <a:p>
            <a:pPr marL="342900" lvl="0" indent="-342900">
              <a:buFont typeface="Arial" panose="020B0604020202020204" pitchFamily="34" charset="0"/>
              <a:buChar char="•"/>
            </a:pPr>
            <a:r>
              <a:rPr lang="en-US" dirty="0"/>
              <a:t>Presumptive minimum of 3 years non-parole period (over 18 at time of offending)</a:t>
            </a:r>
          </a:p>
          <a:p>
            <a:r>
              <a:rPr lang="en-AU" b="1" dirty="0"/>
              <a:t>Carjacking (s 79, Crimes Act):</a:t>
            </a:r>
          </a:p>
          <a:p>
            <a:pPr marL="342900" lvl="0" indent="-342900">
              <a:buFont typeface="Arial" panose="020B0604020202020204" pitchFamily="34" charset="0"/>
              <a:buChar char="•"/>
            </a:pPr>
            <a:r>
              <a:rPr lang="en-AU" dirty="0"/>
              <a:t>Steal a vehicle +  by application of force or apprehension of force</a:t>
            </a:r>
          </a:p>
          <a:p>
            <a:pPr marL="342900" lvl="0" indent="-342900">
              <a:buFont typeface="Arial" panose="020B0604020202020204" pitchFamily="34" charset="0"/>
              <a:buChar char="•"/>
            </a:pPr>
            <a:r>
              <a:rPr lang="en-AU" dirty="0"/>
              <a:t>Maximum penalty: 15 years’ imprisonment</a:t>
            </a:r>
          </a:p>
          <a:p>
            <a:pPr marL="342900" lvl="0" indent="-342900">
              <a:buFont typeface="Arial" panose="020B0604020202020204" pitchFamily="34" charset="0"/>
              <a:buChar char="•"/>
            </a:pPr>
            <a:r>
              <a:rPr lang="en-AU" dirty="0"/>
              <a:t>Category B serious youth offence</a:t>
            </a:r>
          </a:p>
          <a:p>
            <a:pPr marL="342900" lvl="0" indent="-342900">
              <a:buFont typeface="Arial" panose="020B0604020202020204" pitchFamily="34" charset="0"/>
              <a:buChar char="•"/>
            </a:pPr>
            <a:r>
              <a:rPr lang="en-AU" dirty="0"/>
              <a:t>Category 2 offence</a:t>
            </a:r>
            <a:endParaRPr lang="en-US" dirty="0"/>
          </a:p>
          <a:p>
            <a:pPr lvl="0"/>
            <a:r>
              <a:rPr lang="en-US" b="1" dirty="0"/>
              <a:t>Can be resolved as a ‘theft of a motor vehicle’ charge, which has no limitations on sentencing discretion</a:t>
            </a:r>
          </a:p>
        </p:txBody>
      </p:sp>
    </p:spTree>
    <p:extLst>
      <p:ext uri="{BB962C8B-B14F-4D97-AF65-F5344CB8AC3E}">
        <p14:creationId xmlns:p14="http://schemas.microsoft.com/office/powerpoint/2010/main" val="3452009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B52D79-DE6F-570D-9F81-940F7D0539C0}"/>
              </a:ext>
            </a:extLst>
          </p:cNvPr>
          <p:cNvSpPr>
            <a:spLocks noGrp="1"/>
          </p:cNvSpPr>
          <p:nvPr>
            <p:ph type="body" sz="quarter" idx="13"/>
          </p:nvPr>
        </p:nvSpPr>
        <p:spPr>
          <a:xfrm>
            <a:off x="306060" y="204299"/>
            <a:ext cx="9537472" cy="865484"/>
          </a:xfrm>
        </p:spPr>
        <p:txBody>
          <a:bodyPr/>
          <a:lstStyle/>
          <a:p>
            <a:r>
              <a:rPr lang="en-US" dirty="0"/>
              <a:t>YOUTHFUL OFFENDERS</a:t>
            </a:r>
          </a:p>
        </p:txBody>
      </p:sp>
      <p:sp>
        <p:nvSpPr>
          <p:cNvPr id="4" name="Text Placeholder 3">
            <a:extLst>
              <a:ext uri="{FF2B5EF4-FFF2-40B4-BE49-F238E27FC236}">
                <a16:creationId xmlns:a16="http://schemas.microsoft.com/office/drawing/2014/main" id="{2175F7BA-B029-4917-1880-77341202A95C}"/>
              </a:ext>
            </a:extLst>
          </p:cNvPr>
          <p:cNvSpPr>
            <a:spLocks noGrp="1"/>
          </p:cNvSpPr>
          <p:nvPr>
            <p:ph type="body" sz="quarter" idx="14"/>
          </p:nvPr>
        </p:nvSpPr>
        <p:spPr>
          <a:xfrm>
            <a:off x="306060" y="1020183"/>
            <a:ext cx="10809615" cy="401647"/>
          </a:xfrm>
        </p:spPr>
        <p:txBody>
          <a:bodyPr/>
          <a:lstStyle/>
          <a:p>
            <a:r>
              <a:rPr lang="en-AU" sz="2400" i="1" dirty="0"/>
              <a:t>R v Mills</a:t>
            </a:r>
            <a:r>
              <a:rPr lang="en-AU" sz="2400" dirty="0"/>
              <a:t> [1998] 4 VR 235 </a:t>
            </a:r>
            <a:endParaRPr lang="en-US" sz="2400" dirty="0"/>
          </a:p>
        </p:txBody>
      </p:sp>
      <p:sp>
        <p:nvSpPr>
          <p:cNvPr id="5" name="Text Placeholder 4">
            <a:extLst>
              <a:ext uri="{FF2B5EF4-FFF2-40B4-BE49-F238E27FC236}">
                <a16:creationId xmlns:a16="http://schemas.microsoft.com/office/drawing/2014/main" id="{ECFF2023-5691-7CE9-834E-11F5655967A9}"/>
              </a:ext>
            </a:extLst>
          </p:cNvPr>
          <p:cNvSpPr>
            <a:spLocks noGrp="1"/>
          </p:cNvSpPr>
          <p:nvPr>
            <p:ph type="body" sz="quarter" idx="16"/>
          </p:nvPr>
        </p:nvSpPr>
        <p:spPr>
          <a:xfrm>
            <a:off x="306060" y="1516087"/>
            <a:ext cx="11891789" cy="2980594"/>
          </a:xfrm>
        </p:spPr>
        <p:txBody>
          <a:bodyPr/>
          <a:lstStyle/>
          <a:p>
            <a:r>
              <a:rPr lang="en-AU" dirty="0"/>
              <a:t>"(</a:t>
            </a:r>
            <a:r>
              <a:rPr lang="en-AU" dirty="0" err="1"/>
              <a:t>i</a:t>
            </a:r>
            <a:r>
              <a:rPr lang="en-AU" dirty="0"/>
              <a:t>) Youth of an offender, particularly a first offender, should be a primary consideration </a:t>
            </a:r>
            <a:br>
              <a:rPr lang="en-AU" dirty="0"/>
            </a:br>
            <a:r>
              <a:rPr lang="en-AU" dirty="0"/>
              <a:t>for a sentencing court where that matter properly arises.</a:t>
            </a:r>
          </a:p>
          <a:p>
            <a:r>
              <a:rPr lang="en-AU" dirty="0"/>
              <a:t>(ii) In the case of a youthful offender, rehabilitation is usually far more important than general </a:t>
            </a:r>
            <a:br>
              <a:rPr lang="en-AU" dirty="0"/>
            </a:br>
            <a:r>
              <a:rPr lang="en-AU" dirty="0"/>
              <a:t>deterrence.  This is because punishment may in fact lead to further offending.  Thus, for example, </a:t>
            </a:r>
            <a:r>
              <a:rPr lang="en-AU" b="1" dirty="0">
                <a:solidFill>
                  <a:schemeClr val="accent1"/>
                </a:solidFill>
              </a:rPr>
              <a:t>individualised treatment focussing on rehabilitation is to be preferred.  </a:t>
            </a:r>
          </a:p>
          <a:p>
            <a:r>
              <a:rPr lang="en-AU" dirty="0"/>
              <a:t>(iii) </a:t>
            </a:r>
            <a:r>
              <a:rPr lang="en-AU" b="1" dirty="0">
                <a:solidFill>
                  <a:schemeClr val="accent1"/>
                </a:solidFill>
              </a:rPr>
              <a:t>A youthful offender is not to be sent to adult prison if such a disposition can be avoided</a:t>
            </a:r>
            <a:r>
              <a:rPr lang="en-AU" dirty="0"/>
              <a:t>, especially if he is beginning to appreciate the effect of his past criminality.  The benchmark of what is serious as justifying adult imprisonment may be quite high in the case of a youthful offender;  and, where the offender has not previously been incarcerated, a shorter period of imprisonment may be justified.”  </a:t>
            </a:r>
          </a:p>
        </p:txBody>
      </p:sp>
      <p:sp>
        <p:nvSpPr>
          <p:cNvPr id="2" name="Text Placeholder 3">
            <a:extLst>
              <a:ext uri="{FF2B5EF4-FFF2-40B4-BE49-F238E27FC236}">
                <a16:creationId xmlns:a16="http://schemas.microsoft.com/office/drawing/2014/main" id="{0AE43B03-E9D3-B148-2C72-2BAF864A6BF1}"/>
              </a:ext>
            </a:extLst>
          </p:cNvPr>
          <p:cNvSpPr txBox="1">
            <a:spLocks/>
          </p:cNvSpPr>
          <p:nvPr/>
        </p:nvSpPr>
        <p:spPr>
          <a:xfrm>
            <a:off x="306060" y="4685194"/>
            <a:ext cx="10809615" cy="401647"/>
          </a:xfrm>
          <a:prstGeom prst="rect">
            <a:avLst/>
          </a:prstGeom>
        </p:spPr>
        <p:txBody>
          <a:bodyPr/>
          <a:lstStyle>
            <a:lvl1pPr marL="0" indent="0" algn="l" defTabSz="914400" rtl="0" eaLnBrk="1" latinLnBrk="0" hangingPunct="1">
              <a:lnSpc>
                <a:spcPct val="90000"/>
              </a:lnSpc>
              <a:spcBef>
                <a:spcPts val="1000"/>
              </a:spcBef>
              <a:buFont typeface="Arial"/>
              <a:buNone/>
              <a:defRPr sz="2000" b="1" kern="1200" baseline="0">
                <a:solidFill>
                  <a:schemeClr val="tx1"/>
                </a:solidFill>
                <a:latin typeface="Arial Narrow" panose="020B0606020202030204" pitchFamily="34"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2400" i="1" dirty="0"/>
              <a:t>Azzopardi v The Queen </a:t>
            </a:r>
            <a:r>
              <a:rPr lang="en-AU" sz="2400" dirty="0"/>
              <a:t>[2011] VSCA 372 </a:t>
            </a:r>
            <a:endParaRPr lang="en-US" sz="2400" dirty="0"/>
          </a:p>
        </p:txBody>
      </p:sp>
      <p:sp>
        <p:nvSpPr>
          <p:cNvPr id="7" name="TextBox 6">
            <a:extLst>
              <a:ext uri="{FF2B5EF4-FFF2-40B4-BE49-F238E27FC236}">
                <a16:creationId xmlns:a16="http://schemas.microsoft.com/office/drawing/2014/main" id="{0AE7795C-41B7-786D-2C8D-9165D7C5750A}"/>
              </a:ext>
            </a:extLst>
          </p:cNvPr>
          <p:cNvSpPr txBox="1"/>
          <p:nvPr/>
        </p:nvSpPr>
        <p:spPr>
          <a:xfrm>
            <a:off x="306060" y="5100911"/>
            <a:ext cx="10809615" cy="1323439"/>
          </a:xfrm>
          <a:prstGeom prst="rect">
            <a:avLst/>
          </a:prstGeom>
          <a:noFill/>
        </p:spPr>
        <p:txBody>
          <a:bodyPr wrap="square">
            <a:spAutoFit/>
          </a:bodyPr>
          <a:lstStyle/>
          <a:p>
            <a:r>
              <a:rPr lang="en-AU" sz="2000" dirty="0">
                <a:latin typeface="Arial" panose="020B0604020202020204" pitchFamily="34" charset="0"/>
                <a:cs typeface="Arial" panose="020B0604020202020204" pitchFamily="34" charset="0"/>
              </a:rPr>
              <a:t>“As the level of seriousness of the criminality increases there will be a corresponding reduction in the mitigating effects of the offender's youth. But </a:t>
            </a:r>
            <a:r>
              <a:rPr lang="en-AU" sz="2000" b="1" dirty="0">
                <a:solidFill>
                  <a:schemeClr val="accent1"/>
                </a:solidFill>
                <a:latin typeface="Arial" panose="020B0604020202020204" pitchFamily="34" charset="0"/>
                <a:cs typeface="Arial" panose="020B0604020202020204" pitchFamily="34" charset="0"/>
              </a:rPr>
              <a:t>only in the circumstances of the gravest criminal offending and where there is no realistic prospect of rehabilitation may the mitigatory consideration of youth be viewed as all but extinguished</a:t>
            </a:r>
            <a:r>
              <a:rPr lang="en-AU"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930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0D6C21-927F-109E-0FCE-49226AC631AF}"/>
              </a:ext>
            </a:extLst>
          </p:cNvPr>
          <p:cNvPicPr>
            <a:picLocks noChangeAspect="1"/>
          </p:cNvPicPr>
          <p:nvPr/>
        </p:nvPicPr>
        <p:blipFill>
          <a:blip r:embed="rId3"/>
          <a:stretch>
            <a:fillRect/>
          </a:stretch>
        </p:blipFill>
        <p:spPr>
          <a:xfrm>
            <a:off x="3928533" y="777508"/>
            <a:ext cx="7772400" cy="5302984"/>
          </a:xfrm>
          <a:prstGeom prst="rect">
            <a:avLst/>
          </a:prstGeom>
        </p:spPr>
      </p:pic>
      <p:pic>
        <p:nvPicPr>
          <p:cNvPr id="7" name="Picture 6">
            <a:extLst>
              <a:ext uri="{FF2B5EF4-FFF2-40B4-BE49-F238E27FC236}">
                <a16:creationId xmlns:a16="http://schemas.microsoft.com/office/drawing/2014/main" id="{CAD64F85-827A-C378-F192-14FC31CF3973}"/>
              </a:ext>
            </a:extLst>
          </p:cNvPr>
          <p:cNvPicPr>
            <a:picLocks noChangeAspect="1"/>
          </p:cNvPicPr>
          <p:nvPr/>
        </p:nvPicPr>
        <p:blipFill>
          <a:blip r:embed="rId4"/>
          <a:stretch>
            <a:fillRect/>
          </a:stretch>
        </p:blipFill>
        <p:spPr>
          <a:xfrm>
            <a:off x="0" y="0"/>
            <a:ext cx="3327816" cy="2079885"/>
          </a:xfrm>
          <a:prstGeom prst="rect">
            <a:avLst/>
          </a:prstGeom>
        </p:spPr>
      </p:pic>
      <p:sp>
        <p:nvSpPr>
          <p:cNvPr id="9" name="TextBox 8">
            <a:extLst>
              <a:ext uri="{FF2B5EF4-FFF2-40B4-BE49-F238E27FC236}">
                <a16:creationId xmlns:a16="http://schemas.microsoft.com/office/drawing/2014/main" id="{6245D8FA-3931-B16E-FB1B-F31B8D0C5214}"/>
              </a:ext>
            </a:extLst>
          </p:cNvPr>
          <p:cNvSpPr txBox="1"/>
          <p:nvPr/>
        </p:nvSpPr>
        <p:spPr>
          <a:xfrm>
            <a:off x="321733" y="6348568"/>
            <a:ext cx="8398933" cy="369332"/>
          </a:xfrm>
          <a:prstGeom prst="rect">
            <a:avLst/>
          </a:prstGeom>
          <a:noFill/>
        </p:spPr>
        <p:txBody>
          <a:bodyPr wrap="square">
            <a:spAutoFit/>
          </a:bodyPr>
          <a:lstStyle/>
          <a:p>
            <a:r>
              <a:rPr lang="en-US" dirty="0">
                <a:hlinkClick r:id="rId5"/>
              </a:rPr>
              <a:t>https://www.sacstat.vic.gov.au/hc-vic/aggravated-carjacking-6231-79a-1-hc.html</a:t>
            </a:r>
            <a:r>
              <a:rPr lang="en-US" dirty="0"/>
              <a:t> </a:t>
            </a:r>
          </a:p>
        </p:txBody>
      </p:sp>
    </p:spTree>
    <p:extLst>
      <p:ext uri="{BB962C8B-B14F-4D97-AF65-F5344CB8AC3E}">
        <p14:creationId xmlns:p14="http://schemas.microsoft.com/office/powerpoint/2010/main" val="2022884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016100-2CDE-446A-913F-455C9944081D}"/>
              </a:ext>
            </a:extLst>
          </p:cNvPr>
          <p:cNvSpPr>
            <a:spLocks noGrp="1"/>
          </p:cNvSpPr>
          <p:nvPr>
            <p:ph type="body" sz="quarter" idx="13"/>
          </p:nvPr>
        </p:nvSpPr>
        <p:spPr/>
        <p:txBody>
          <a:bodyPr/>
          <a:lstStyle/>
          <a:p>
            <a:endParaRPr lang="en-AU" dirty="0"/>
          </a:p>
          <a:p>
            <a:endParaRPr lang="en-AU" dirty="0"/>
          </a:p>
          <a:p>
            <a:r>
              <a:rPr lang="en-AU" dirty="0"/>
              <a:t>KEEPING UP WITH THE PACE OF REFORM</a:t>
            </a:r>
          </a:p>
        </p:txBody>
      </p:sp>
    </p:spTree>
    <p:extLst>
      <p:ext uri="{BB962C8B-B14F-4D97-AF65-F5344CB8AC3E}">
        <p14:creationId xmlns:p14="http://schemas.microsoft.com/office/powerpoint/2010/main" val="3482106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E1681-FAD0-2571-491C-ACE468E9968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E007189-A3FE-6009-920D-56242432E25A}"/>
              </a:ext>
            </a:extLst>
          </p:cNvPr>
          <p:cNvSpPr>
            <a:spLocks noGrp="1"/>
          </p:cNvSpPr>
          <p:nvPr>
            <p:ph type="body" sz="quarter" idx="11"/>
          </p:nvPr>
        </p:nvSpPr>
        <p:spPr/>
        <p:txBody>
          <a:bodyPr/>
          <a:lstStyle/>
          <a:p>
            <a:r>
              <a:rPr lang="en-US" dirty="0"/>
              <a:t>FROM SLOGAN TO LAW REFORM IN 6 WEEKS</a:t>
            </a:r>
          </a:p>
        </p:txBody>
      </p:sp>
      <p:sp>
        <p:nvSpPr>
          <p:cNvPr id="3" name="Text Placeholder 2">
            <a:extLst>
              <a:ext uri="{FF2B5EF4-FFF2-40B4-BE49-F238E27FC236}">
                <a16:creationId xmlns:a16="http://schemas.microsoft.com/office/drawing/2014/main" id="{84B388C5-603E-8F72-8714-6D2CCB6ADF8C}"/>
              </a:ext>
            </a:extLst>
          </p:cNvPr>
          <p:cNvSpPr>
            <a:spLocks noGrp="1"/>
          </p:cNvSpPr>
          <p:nvPr>
            <p:ph type="body" sz="quarter" idx="13"/>
          </p:nvPr>
        </p:nvSpPr>
        <p:spPr/>
        <p:txBody>
          <a:bodyPr/>
          <a:lstStyle/>
          <a:p>
            <a:r>
              <a:rPr lang="en-US" dirty="0"/>
              <a:t>TIMELINE OF REFORMS</a:t>
            </a:r>
          </a:p>
        </p:txBody>
      </p:sp>
      <p:grpSp>
        <p:nvGrpSpPr>
          <p:cNvPr id="16" name="Group 15">
            <a:extLst>
              <a:ext uri="{FF2B5EF4-FFF2-40B4-BE49-F238E27FC236}">
                <a16:creationId xmlns:a16="http://schemas.microsoft.com/office/drawing/2014/main" id="{8682C6D3-A4DC-1CE5-506D-511E7A1068A1}"/>
              </a:ext>
            </a:extLst>
          </p:cNvPr>
          <p:cNvGrpSpPr/>
          <p:nvPr/>
        </p:nvGrpSpPr>
        <p:grpSpPr>
          <a:xfrm>
            <a:off x="130629" y="-165673"/>
            <a:ext cx="12192000" cy="7979491"/>
            <a:chOff x="195943" y="14040"/>
            <a:chExt cx="12192000" cy="7979491"/>
          </a:xfrm>
        </p:grpSpPr>
        <p:graphicFrame>
          <p:nvGraphicFramePr>
            <p:cNvPr id="11" name="Diagram 10">
              <a:extLst>
                <a:ext uri="{FF2B5EF4-FFF2-40B4-BE49-F238E27FC236}">
                  <a16:creationId xmlns:a16="http://schemas.microsoft.com/office/drawing/2014/main" id="{6D970815-FB04-9651-22DC-ECFFB81D08E4}"/>
                </a:ext>
              </a:extLst>
            </p:cNvPr>
            <p:cNvGraphicFramePr/>
            <p:nvPr>
              <p:extLst>
                <p:ext uri="{D42A27DB-BD31-4B8C-83A1-F6EECF244321}">
                  <p14:modId xmlns:p14="http://schemas.microsoft.com/office/powerpoint/2010/main" val="2316716815"/>
                </p:ext>
              </p:extLst>
            </p:nvPr>
          </p:nvGraphicFramePr>
          <p:xfrm>
            <a:off x="195943" y="14040"/>
            <a:ext cx="12192000" cy="7979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64A59B4F-9A90-DA12-BF1D-02FEFD40D354}"/>
                </a:ext>
              </a:extLst>
            </p:cNvPr>
            <p:cNvSpPr txBox="1"/>
            <p:nvPr/>
          </p:nvSpPr>
          <p:spPr>
            <a:xfrm>
              <a:off x="401216" y="3824076"/>
              <a:ext cx="867748" cy="830997"/>
            </a:xfrm>
            <a:prstGeom prst="rect">
              <a:avLst/>
            </a:prstGeom>
            <a:noFill/>
          </p:spPr>
          <p:txBody>
            <a:bodyPr wrap="square" rtlCol="0">
              <a:spAutoFit/>
            </a:bodyPr>
            <a:lstStyle/>
            <a:p>
              <a:pPr algn="ctr"/>
              <a:r>
                <a:rPr lang="en-GB" sz="2400" b="1" dirty="0"/>
                <a:t>27 Oct</a:t>
              </a:r>
              <a:endParaRPr lang="en-AU" sz="2400" b="1" dirty="0"/>
            </a:p>
          </p:txBody>
        </p:sp>
        <p:sp>
          <p:nvSpPr>
            <p:cNvPr id="13" name="TextBox 12">
              <a:extLst>
                <a:ext uri="{FF2B5EF4-FFF2-40B4-BE49-F238E27FC236}">
                  <a16:creationId xmlns:a16="http://schemas.microsoft.com/office/drawing/2014/main" id="{80039736-907C-CA30-44FE-DBDB0BA570DF}"/>
                </a:ext>
              </a:extLst>
            </p:cNvPr>
            <p:cNvSpPr txBox="1"/>
            <p:nvPr/>
          </p:nvSpPr>
          <p:spPr>
            <a:xfrm>
              <a:off x="4099249" y="3824075"/>
              <a:ext cx="867748" cy="830997"/>
            </a:xfrm>
            <a:prstGeom prst="rect">
              <a:avLst/>
            </a:prstGeom>
            <a:noFill/>
          </p:spPr>
          <p:txBody>
            <a:bodyPr wrap="square" rtlCol="0">
              <a:spAutoFit/>
            </a:bodyPr>
            <a:lstStyle/>
            <a:p>
              <a:pPr algn="ctr"/>
              <a:r>
                <a:rPr lang="en-GB" sz="2400" b="1" dirty="0"/>
                <a:t>12 Nov</a:t>
              </a:r>
              <a:endParaRPr lang="en-AU" sz="2400" b="1" dirty="0"/>
            </a:p>
          </p:txBody>
        </p:sp>
        <p:sp>
          <p:nvSpPr>
            <p:cNvPr id="14" name="TextBox 13">
              <a:extLst>
                <a:ext uri="{FF2B5EF4-FFF2-40B4-BE49-F238E27FC236}">
                  <a16:creationId xmlns:a16="http://schemas.microsoft.com/office/drawing/2014/main" id="{FDC63200-54B1-21EA-CC65-E10A1265024F}"/>
                </a:ext>
              </a:extLst>
            </p:cNvPr>
            <p:cNvSpPr txBox="1"/>
            <p:nvPr/>
          </p:nvSpPr>
          <p:spPr>
            <a:xfrm>
              <a:off x="6988629" y="3824074"/>
              <a:ext cx="867748" cy="830997"/>
            </a:xfrm>
            <a:prstGeom prst="rect">
              <a:avLst/>
            </a:prstGeom>
            <a:noFill/>
          </p:spPr>
          <p:txBody>
            <a:bodyPr wrap="square" rtlCol="0">
              <a:spAutoFit/>
            </a:bodyPr>
            <a:lstStyle/>
            <a:p>
              <a:pPr algn="ctr"/>
              <a:r>
                <a:rPr lang="en-GB" sz="2400" b="1" dirty="0"/>
                <a:t>2 Dec</a:t>
              </a:r>
              <a:endParaRPr lang="en-AU" sz="2400" b="1" dirty="0"/>
            </a:p>
          </p:txBody>
        </p:sp>
        <p:sp>
          <p:nvSpPr>
            <p:cNvPr id="15" name="TextBox 14">
              <a:extLst>
                <a:ext uri="{FF2B5EF4-FFF2-40B4-BE49-F238E27FC236}">
                  <a16:creationId xmlns:a16="http://schemas.microsoft.com/office/drawing/2014/main" id="{84A0FF5C-01CB-7549-4079-6F01ACF57D65}"/>
                </a:ext>
              </a:extLst>
            </p:cNvPr>
            <p:cNvSpPr txBox="1"/>
            <p:nvPr/>
          </p:nvSpPr>
          <p:spPr>
            <a:xfrm>
              <a:off x="10686662" y="3824073"/>
              <a:ext cx="867748" cy="830997"/>
            </a:xfrm>
            <a:prstGeom prst="rect">
              <a:avLst/>
            </a:prstGeom>
            <a:noFill/>
          </p:spPr>
          <p:txBody>
            <a:bodyPr wrap="square" rtlCol="0">
              <a:spAutoFit/>
            </a:bodyPr>
            <a:lstStyle/>
            <a:p>
              <a:pPr algn="ctr"/>
              <a:r>
                <a:rPr lang="en-GB" sz="2400" b="1" dirty="0"/>
                <a:t>10 Dec</a:t>
              </a:r>
              <a:endParaRPr lang="en-AU" sz="2400" b="1" dirty="0"/>
            </a:p>
          </p:txBody>
        </p:sp>
      </p:grpSp>
      <p:sp>
        <p:nvSpPr>
          <p:cNvPr id="18" name="TextBox 17">
            <a:extLst>
              <a:ext uri="{FF2B5EF4-FFF2-40B4-BE49-F238E27FC236}">
                <a16:creationId xmlns:a16="http://schemas.microsoft.com/office/drawing/2014/main" id="{3A76AB48-A30A-47B8-5A3C-067870A39CDC}"/>
              </a:ext>
            </a:extLst>
          </p:cNvPr>
          <p:cNvSpPr txBox="1"/>
          <p:nvPr/>
        </p:nvSpPr>
        <p:spPr>
          <a:xfrm>
            <a:off x="235598" y="6457890"/>
            <a:ext cx="8665806" cy="400110"/>
          </a:xfrm>
          <a:prstGeom prst="rect">
            <a:avLst/>
          </a:prstGeom>
          <a:noFill/>
        </p:spPr>
        <p:txBody>
          <a:bodyPr wrap="square">
            <a:spAutoFit/>
          </a:bodyPr>
          <a:lstStyle/>
          <a:p>
            <a:r>
              <a:rPr lang="en-AU" sz="1000" dirty="0">
                <a:effectLst/>
                <a:latin typeface="Times New Roman" panose="02020603050405020304" pitchFamily="18" charset="0"/>
                <a:ea typeface="Times New Roman" panose="02020603050405020304" pitchFamily="18" charset="0"/>
              </a:rPr>
              <a:t>Sumeyya </a:t>
            </a:r>
            <a:r>
              <a:rPr lang="en-AU" sz="1000" dirty="0" err="1">
                <a:effectLst/>
                <a:latin typeface="Times New Roman" panose="02020603050405020304" pitchFamily="18" charset="0"/>
                <a:ea typeface="Times New Roman" panose="02020603050405020304" pitchFamily="18" charset="0"/>
              </a:rPr>
              <a:t>Ilanbey</a:t>
            </a:r>
            <a:r>
              <a:rPr lang="en-AU" sz="1000" dirty="0">
                <a:effectLst/>
                <a:latin typeface="Times New Roman" panose="02020603050405020304" pitchFamily="18" charset="0"/>
                <a:ea typeface="Times New Roman" panose="02020603050405020304" pitchFamily="18" charset="0"/>
              </a:rPr>
              <a:t>, ‘Inside the Chaotic 48 Hours That Led to Vic Labor’s Crime Crackdown’ </a:t>
            </a:r>
            <a:r>
              <a:rPr lang="en-AU" sz="1000" i="1" dirty="0">
                <a:effectLst/>
                <a:latin typeface="Times New Roman" panose="02020603050405020304" pitchFamily="18" charset="0"/>
                <a:ea typeface="Times New Roman" panose="02020603050405020304" pitchFamily="18" charset="0"/>
              </a:rPr>
              <a:t>Australian Financial Review</a:t>
            </a:r>
            <a:r>
              <a:rPr lang="en-AU" sz="1000" dirty="0">
                <a:effectLst/>
                <a:latin typeface="Times New Roman" panose="02020603050405020304" pitchFamily="18" charset="0"/>
                <a:ea typeface="Times New Roman" panose="02020603050405020304" pitchFamily="18" charset="0"/>
              </a:rPr>
              <a:t> (12 November 2025) &lt;https://www.afr.com/politics/inside-the-chaotic-48-hours-that-led-to-vic-labor-s-crime-crackdown-20251112-p5nesh&gt;</a:t>
            </a:r>
            <a:endParaRPr lang="en-AU" sz="1000" dirty="0"/>
          </a:p>
        </p:txBody>
      </p:sp>
    </p:spTree>
    <p:extLst>
      <p:ext uri="{BB962C8B-B14F-4D97-AF65-F5344CB8AC3E}">
        <p14:creationId xmlns:p14="http://schemas.microsoft.com/office/powerpoint/2010/main" val="3167275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1C712D-8BB5-D473-C934-25B6F5BFD70B}"/>
              </a:ext>
            </a:extLst>
          </p:cNvPr>
          <p:cNvSpPr>
            <a:spLocks noGrp="1"/>
          </p:cNvSpPr>
          <p:nvPr>
            <p:ph type="body" sz="quarter" idx="13"/>
          </p:nvPr>
        </p:nvSpPr>
        <p:spPr>
          <a:xfrm>
            <a:off x="306060" y="326309"/>
            <a:ext cx="8204894" cy="736956"/>
          </a:xfrm>
        </p:spPr>
        <p:txBody>
          <a:bodyPr/>
          <a:lstStyle/>
          <a:p>
            <a:r>
              <a:rPr lang="en-GB" dirty="0"/>
              <a:t>ADULT TIME FOR VIOLENT CRIME</a:t>
            </a:r>
            <a:endParaRPr lang="en-AU" dirty="0"/>
          </a:p>
        </p:txBody>
      </p:sp>
      <p:pic>
        <p:nvPicPr>
          <p:cNvPr id="10" name="Picture 9" descr="From today, Victoria's Adult Time for Violent Crime laws come into force. We know the best approach is to back young people early, with the right support, when it matters. But when">
            <a:extLst>
              <a:ext uri="{FF2B5EF4-FFF2-40B4-BE49-F238E27FC236}">
                <a16:creationId xmlns:a16="http://schemas.microsoft.com/office/drawing/2014/main" id="{6DFF6ECA-AA9A-15FE-624B-DE3516E91FB0}"/>
              </a:ext>
            </a:extLst>
          </p:cNvPr>
          <p:cNvPicPr>
            <a:picLocks noChangeAspect="1"/>
          </p:cNvPicPr>
          <p:nvPr/>
        </p:nvPicPr>
        <p:blipFill>
          <a:blip r:embed="rId3"/>
          <a:stretch>
            <a:fillRect/>
          </a:stretch>
        </p:blipFill>
        <p:spPr>
          <a:xfrm>
            <a:off x="7334227" y="2359829"/>
            <a:ext cx="4305169" cy="2779776"/>
          </a:xfrm>
          <a:prstGeom prst="rect">
            <a:avLst/>
          </a:prstGeom>
        </p:spPr>
      </p:pic>
      <p:sp>
        <p:nvSpPr>
          <p:cNvPr id="4" name="TextBox 3">
            <a:extLst>
              <a:ext uri="{FF2B5EF4-FFF2-40B4-BE49-F238E27FC236}">
                <a16:creationId xmlns:a16="http://schemas.microsoft.com/office/drawing/2014/main" id="{D604039C-9DEB-D369-9C2E-AAD997F814E6}"/>
              </a:ext>
            </a:extLst>
          </p:cNvPr>
          <p:cNvSpPr txBox="1"/>
          <p:nvPr/>
        </p:nvSpPr>
        <p:spPr>
          <a:xfrm>
            <a:off x="359561" y="1402229"/>
            <a:ext cx="8962557" cy="6924973"/>
          </a:xfrm>
          <a:prstGeom prst="rect">
            <a:avLst/>
          </a:prstGeom>
          <a:noFill/>
        </p:spPr>
        <p:txBody>
          <a:bodyPr wrap="square" rtlCol="0">
            <a:spAutoFit/>
          </a:bodyPr>
          <a:lstStyle/>
          <a:p>
            <a:pPr marL="285750" indent="-285750">
              <a:buFont typeface="Arial" panose="020B0604020202020204" pitchFamily="34" charset="0"/>
              <a:buChar char="•"/>
            </a:pPr>
            <a:r>
              <a:rPr lang="en-AU" sz="2400" dirty="0"/>
              <a:t>On 12 November 2025, the Victorian state government announces it will introduce ‘Adult Time for Violent Crime’ reforms</a:t>
            </a:r>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r>
              <a:rPr lang="en-AU" sz="2400" dirty="0"/>
              <a:t>By 10 December 2025, the policy is law</a:t>
            </a:r>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r>
              <a:rPr lang="en-AU" sz="2400" dirty="0"/>
              <a:t>The tension between responsive reform and ‘frank</a:t>
            </a:r>
            <a:br>
              <a:rPr lang="en-AU" sz="2400" dirty="0"/>
            </a:br>
            <a:r>
              <a:rPr lang="en-AU" sz="2400" dirty="0"/>
              <a:t>and fearless’ advice is amplified (and avoided)</a:t>
            </a:r>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r>
              <a:rPr lang="en-AU" sz="2400" dirty="0"/>
              <a:t>How can traditional evidence-based policy </a:t>
            </a:r>
            <a:br>
              <a:rPr lang="en-AU" sz="2400" dirty="0"/>
            </a:br>
            <a:r>
              <a:rPr lang="en-AU" sz="2400" dirty="0"/>
              <a:t>mechanisms adapt to fast-paced reform?</a:t>
            </a:r>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r>
              <a:rPr lang="en-AU" sz="2400" dirty="0"/>
              <a:t>What lessons can we take from the Victorian experience and the future of sentencing law reform?</a:t>
            </a:r>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endParaRPr lang="en-US" sz="2400" dirty="0">
              <a:solidFill>
                <a:schemeClr val="accent1"/>
              </a:solidFill>
            </a:endParaRPr>
          </a:p>
          <a:p>
            <a:endParaRPr lang="en-US" dirty="0"/>
          </a:p>
          <a:p>
            <a:endParaRPr lang="en-US" dirty="0"/>
          </a:p>
        </p:txBody>
      </p:sp>
    </p:spTree>
    <p:extLst>
      <p:ext uri="{BB962C8B-B14F-4D97-AF65-F5344CB8AC3E}">
        <p14:creationId xmlns:p14="http://schemas.microsoft.com/office/powerpoint/2010/main" val="419210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1C9CC3-697F-F621-E195-1BA50152AA4A}"/>
              </a:ext>
            </a:extLst>
          </p:cNvPr>
          <p:cNvSpPr>
            <a:spLocks noGrp="1"/>
          </p:cNvSpPr>
          <p:nvPr>
            <p:ph type="body" sz="quarter" idx="13"/>
          </p:nvPr>
        </p:nvSpPr>
        <p:spPr>
          <a:xfrm>
            <a:off x="306059" y="326309"/>
            <a:ext cx="8576683" cy="736956"/>
          </a:xfrm>
        </p:spPr>
        <p:txBody>
          <a:bodyPr/>
          <a:lstStyle/>
          <a:p>
            <a:r>
              <a:rPr lang="en-GB" dirty="0"/>
              <a:t>TRADITIONAL LEGISLATIVE PROCESS</a:t>
            </a:r>
            <a:endParaRPr lang="en-AU" dirty="0"/>
          </a:p>
        </p:txBody>
      </p:sp>
      <p:sp>
        <p:nvSpPr>
          <p:cNvPr id="4" name="Text Placeholder 3">
            <a:extLst>
              <a:ext uri="{FF2B5EF4-FFF2-40B4-BE49-F238E27FC236}">
                <a16:creationId xmlns:a16="http://schemas.microsoft.com/office/drawing/2014/main" id="{8C2028CD-882E-BB97-A9EA-0C82489E0962}"/>
              </a:ext>
            </a:extLst>
          </p:cNvPr>
          <p:cNvSpPr>
            <a:spLocks noGrp="1"/>
          </p:cNvSpPr>
          <p:nvPr>
            <p:ph type="body" sz="quarter" idx="14"/>
          </p:nvPr>
        </p:nvSpPr>
        <p:spPr>
          <a:xfrm>
            <a:off x="300211" y="1328076"/>
            <a:ext cx="10809615" cy="401647"/>
          </a:xfrm>
        </p:spPr>
        <p:txBody>
          <a:bodyPr/>
          <a:lstStyle/>
          <a:p>
            <a:r>
              <a:rPr lang="en-GB" dirty="0"/>
              <a:t>Each of these stages usually involves lengthy departmental briefing processes:</a:t>
            </a:r>
            <a:endParaRPr lang="en-AU" dirty="0"/>
          </a:p>
        </p:txBody>
      </p:sp>
      <p:sp>
        <p:nvSpPr>
          <p:cNvPr id="5" name="Text Placeholder 4">
            <a:extLst>
              <a:ext uri="{FF2B5EF4-FFF2-40B4-BE49-F238E27FC236}">
                <a16:creationId xmlns:a16="http://schemas.microsoft.com/office/drawing/2014/main" id="{D810D28A-0D4B-2FBD-76DE-7B04DF19D777}"/>
              </a:ext>
            </a:extLst>
          </p:cNvPr>
          <p:cNvSpPr>
            <a:spLocks noGrp="1"/>
          </p:cNvSpPr>
          <p:nvPr>
            <p:ph type="body" sz="quarter" idx="16"/>
          </p:nvPr>
        </p:nvSpPr>
        <p:spPr>
          <a:xfrm>
            <a:off x="306059" y="1729723"/>
            <a:ext cx="10815464" cy="3853585"/>
          </a:xfrm>
        </p:spPr>
        <p:txBody>
          <a:bodyPr/>
          <a:lstStyle/>
          <a:p>
            <a:pPr marL="342900" indent="-342900">
              <a:buFont typeface="Arial" panose="020B0604020202020204" pitchFamily="34" charset="0"/>
              <a:buChar char="•"/>
            </a:pPr>
            <a:r>
              <a:rPr lang="en-GB" dirty="0"/>
              <a:t>Proposals prepared for the annual legislative program</a:t>
            </a:r>
          </a:p>
          <a:p>
            <a:pPr marL="342900" indent="-342900">
              <a:buFont typeface="Arial" panose="020B0604020202020204" pitchFamily="34" charset="0"/>
              <a:buChar char="•"/>
            </a:pPr>
            <a:r>
              <a:rPr lang="en-GB" dirty="0"/>
              <a:t>Optional policy proposal stage for endorsement of key policy settings or consultation</a:t>
            </a:r>
          </a:p>
          <a:p>
            <a:pPr marL="342900" indent="-342900">
              <a:buFont typeface="Arial" panose="020B0604020202020204" pitchFamily="34" charset="0"/>
              <a:buChar char="•"/>
            </a:pPr>
            <a:r>
              <a:rPr lang="en-AU" dirty="0"/>
              <a:t>Cabinet approval-in-principle (AIP) of drafting instructions</a:t>
            </a:r>
          </a:p>
          <a:p>
            <a:pPr marL="342900" indent="-342900">
              <a:buFont typeface="Arial" panose="020B0604020202020204" pitchFamily="34" charset="0"/>
              <a:buChar char="•"/>
            </a:pPr>
            <a:r>
              <a:rPr lang="en-AU" dirty="0"/>
              <a:t>Consultation with key stakeholders</a:t>
            </a:r>
          </a:p>
          <a:p>
            <a:pPr marL="342900" indent="-342900">
              <a:buFont typeface="Arial" panose="020B0604020202020204" pitchFamily="34" charset="0"/>
              <a:buChar char="•"/>
            </a:pPr>
            <a:r>
              <a:rPr lang="en-AU" dirty="0"/>
              <a:t>Bill-at-Cabinet (BAC) for endorsement of Draft Bill</a:t>
            </a:r>
          </a:p>
          <a:p>
            <a:pPr marL="342900" indent="-342900">
              <a:buFont typeface="Arial" panose="020B0604020202020204" pitchFamily="34" charset="0"/>
              <a:buChar char="•"/>
            </a:pPr>
            <a:r>
              <a:rPr lang="en-AU" dirty="0"/>
              <a:t>Bill Book prepared for introduction to Parliament</a:t>
            </a:r>
          </a:p>
          <a:p>
            <a:pPr marL="342900" indent="-342900">
              <a:buFont typeface="Arial" panose="020B0604020202020204" pitchFamily="34" charset="0"/>
              <a:buChar char="•"/>
            </a:pPr>
            <a:r>
              <a:rPr lang="en-AU" dirty="0"/>
              <a:t>Bill first read on next sitting day, and second read the same week. Debate then adjourned to the next sitting week</a:t>
            </a:r>
          </a:p>
          <a:p>
            <a:pPr marL="342900" indent="-342900">
              <a:buFont typeface="Arial" panose="020B0604020202020204" pitchFamily="34" charset="0"/>
              <a:buChar char="•"/>
            </a:pPr>
            <a:r>
              <a:rPr lang="en-AU" dirty="0"/>
              <a:t>Bill usually before Parliament for at least four sitting weeks</a:t>
            </a:r>
          </a:p>
          <a:p>
            <a:pPr marL="342900" indent="-342900">
              <a:buFont typeface="Arial" panose="020B0604020202020204" pitchFamily="34" charset="0"/>
              <a:buChar char="•"/>
            </a:pPr>
            <a:r>
              <a:rPr lang="en-AU" dirty="0"/>
              <a:t>After debate and passage in both chambers, the Bill receives Royal Assent</a:t>
            </a:r>
          </a:p>
          <a:p>
            <a:pPr marL="342900" indent="-342900">
              <a:buFont typeface="Arial" panose="020B0604020202020204" pitchFamily="34" charset="0"/>
              <a:buChar char="•"/>
            </a:pPr>
            <a:r>
              <a:rPr lang="en-AU" dirty="0"/>
              <a:t>Victorian default commencement date 1 year after Royal Assent</a:t>
            </a:r>
          </a:p>
        </p:txBody>
      </p:sp>
    </p:spTree>
    <p:extLst>
      <p:ext uri="{BB962C8B-B14F-4D97-AF65-F5344CB8AC3E}">
        <p14:creationId xmlns:p14="http://schemas.microsoft.com/office/powerpoint/2010/main" val="1566499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2C5DC7CD-FA5E-4A52-E1E2-ED2AF71E4AE2}"/>
              </a:ext>
            </a:extLst>
          </p:cNvPr>
          <p:cNvGraphicFramePr/>
          <p:nvPr>
            <p:extLst>
              <p:ext uri="{D42A27DB-BD31-4B8C-83A1-F6EECF244321}">
                <p14:modId xmlns:p14="http://schemas.microsoft.com/office/powerpoint/2010/main" val="337580416"/>
              </p:ext>
            </p:extLst>
          </p:nvPr>
        </p:nvGraphicFramePr>
        <p:xfrm>
          <a:off x="-106878" y="1009402"/>
          <a:ext cx="12192000" cy="5673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2">
            <a:extLst>
              <a:ext uri="{FF2B5EF4-FFF2-40B4-BE49-F238E27FC236}">
                <a16:creationId xmlns:a16="http://schemas.microsoft.com/office/drawing/2014/main" id="{A1638C2F-2DBF-BD69-6DBE-165FD07389FF}"/>
              </a:ext>
            </a:extLst>
          </p:cNvPr>
          <p:cNvSpPr txBox="1">
            <a:spLocks/>
          </p:cNvSpPr>
          <p:nvPr/>
        </p:nvSpPr>
        <p:spPr>
          <a:xfrm>
            <a:off x="127929" y="180305"/>
            <a:ext cx="8576683" cy="736956"/>
          </a:xfrm>
          <a:prstGeom prst="rect">
            <a:avLst/>
          </a:prstGeom>
        </p:spPr>
        <p:txBody>
          <a:bodyPr/>
          <a:lstStyle>
            <a:lvl1pPr marL="0" indent="0" algn="l" defTabSz="914400" rtl="0" eaLnBrk="1" latinLnBrk="0" hangingPunct="1">
              <a:lnSpc>
                <a:spcPct val="90000"/>
              </a:lnSpc>
              <a:spcBef>
                <a:spcPts val="1000"/>
              </a:spcBef>
              <a:buFont typeface="Arial"/>
              <a:buNone/>
              <a:defRPr sz="4200" b="1" kern="1200" baseline="0">
                <a:solidFill>
                  <a:schemeClr val="tx1"/>
                </a:solidFill>
                <a:latin typeface="Arial Narrow" panose="020B0606020202030204" pitchFamily="34"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t>TRADITIONAL CABINET PROCESSES</a:t>
            </a:r>
            <a:endParaRPr lang="en-AU" dirty="0"/>
          </a:p>
        </p:txBody>
      </p:sp>
    </p:spTree>
    <p:extLst>
      <p:ext uri="{BB962C8B-B14F-4D97-AF65-F5344CB8AC3E}">
        <p14:creationId xmlns:p14="http://schemas.microsoft.com/office/powerpoint/2010/main" val="383151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59FDB8-5C4F-A920-5027-73006940910E}"/>
              </a:ext>
            </a:extLst>
          </p:cNvPr>
          <p:cNvSpPr/>
          <p:nvPr/>
        </p:nvSpPr>
        <p:spPr>
          <a:xfrm>
            <a:off x="0" y="5447339"/>
            <a:ext cx="12192000" cy="1410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AAB4FDD1-543C-E8BC-3FC1-A792C47B65EA}"/>
              </a:ext>
            </a:extLst>
          </p:cNvPr>
          <p:cNvSpPr>
            <a:spLocks noGrp="1"/>
          </p:cNvSpPr>
          <p:nvPr>
            <p:ph type="body" sz="quarter" idx="11"/>
          </p:nvPr>
        </p:nvSpPr>
        <p:spPr>
          <a:xfrm>
            <a:off x="306361" y="257684"/>
            <a:ext cx="7451725" cy="466468"/>
          </a:xfrm>
        </p:spPr>
        <p:txBody>
          <a:bodyPr/>
          <a:lstStyle/>
          <a:p>
            <a:r>
              <a:rPr lang="en-US" b="1" dirty="0"/>
              <a:t>THE PUBLIC CONFIDENCE REFORM ‘CYCLE’</a:t>
            </a:r>
          </a:p>
        </p:txBody>
      </p:sp>
      <p:sp>
        <p:nvSpPr>
          <p:cNvPr id="8" name="Rectangle 7">
            <a:extLst>
              <a:ext uri="{FF2B5EF4-FFF2-40B4-BE49-F238E27FC236}">
                <a16:creationId xmlns:a16="http://schemas.microsoft.com/office/drawing/2014/main" id="{E2039220-3DE9-DEB9-2056-144D13810AD0}"/>
              </a:ext>
            </a:extLst>
          </p:cNvPr>
          <p:cNvSpPr/>
          <p:nvPr/>
        </p:nvSpPr>
        <p:spPr>
          <a:xfrm>
            <a:off x="5237957" y="1308820"/>
            <a:ext cx="1732103" cy="66142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745" dirty="0"/>
              <a:t>Perceived loss of confidence</a:t>
            </a:r>
          </a:p>
        </p:txBody>
      </p:sp>
      <p:sp>
        <p:nvSpPr>
          <p:cNvPr id="9" name="Rectangle 8">
            <a:extLst>
              <a:ext uri="{FF2B5EF4-FFF2-40B4-BE49-F238E27FC236}">
                <a16:creationId xmlns:a16="http://schemas.microsoft.com/office/drawing/2014/main" id="{F0045122-F004-17F6-1AF4-CCEF66A3110D}"/>
              </a:ext>
            </a:extLst>
          </p:cNvPr>
          <p:cNvSpPr/>
          <p:nvPr/>
        </p:nvSpPr>
        <p:spPr>
          <a:xfrm>
            <a:off x="2725728" y="1015301"/>
            <a:ext cx="1800000" cy="540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551" dirty="0"/>
              <a:t>General media coverage</a:t>
            </a:r>
          </a:p>
        </p:txBody>
      </p:sp>
      <p:sp>
        <p:nvSpPr>
          <p:cNvPr id="10" name="Rectangle 9">
            <a:extLst>
              <a:ext uri="{FF2B5EF4-FFF2-40B4-BE49-F238E27FC236}">
                <a16:creationId xmlns:a16="http://schemas.microsoft.com/office/drawing/2014/main" id="{844346CF-D263-CB2E-94B3-6A9B09FA3773}"/>
              </a:ext>
            </a:extLst>
          </p:cNvPr>
          <p:cNvSpPr/>
          <p:nvPr/>
        </p:nvSpPr>
        <p:spPr>
          <a:xfrm>
            <a:off x="2712204" y="1655619"/>
            <a:ext cx="1800000" cy="540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551" dirty="0"/>
              <a:t>High profile case/s</a:t>
            </a:r>
          </a:p>
        </p:txBody>
      </p:sp>
      <p:sp>
        <p:nvSpPr>
          <p:cNvPr id="11" name="Rectangle 10">
            <a:extLst>
              <a:ext uri="{FF2B5EF4-FFF2-40B4-BE49-F238E27FC236}">
                <a16:creationId xmlns:a16="http://schemas.microsoft.com/office/drawing/2014/main" id="{E1DD854C-CC81-6F4D-766D-D8D54A8713C5}"/>
              </a:ext>
            </a:extLst>
          </p:cNvPr>
          <p:cNvSpPr/>
          <p:nvPr/>
        </p:nvSpPr>
        <p:spPr>
          <a:xfrm>
            <a:off x="7634026" y="1000691"/>
            <a:ext cx="1800000" cy="540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551" dirty="0"/>
              <a:t>Law reform reports</a:t>
            </a:r>
          </a:p>
        </p:txBody>
      </p:sp>
      <p:sp>
        <p:nvSpPr>
          <p:cNvPr id="12" name="Rectangle 11">
            <a:extLst>
              <a:ext uri="{FF2B5EF4-FFF2-40B4-BE49-F238E27FC236}">
                <a16:creationId xmlns:a16="http://schemas.microsoft.com/office/drawing/2014/main" id="{09EC67E5-CAF2-31DF-8076-C21F4CE73A9C}"/>
              </a:ext>
            </a:extLst>
          </p:cNvPr>
          <p:cNvSpPr/>
          <p:nvPr/>
        </p:nvSpPr>
        <p:spPr>
          <a:xfrm>
            <a:off x="7621414" y="1647996"/>
            <a:ext cx="1800000" cy="540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551" dirty="0"/>
              <a:t>Academic studies/ measurements</a:t>
            </a:r>
          </a:p>
        </p:txBody>
      </p:sp>
      <p:sp>
        <p:nvSpPr>
          <p:cNvPr id="13" name="Arrow: Right 9">
            <a:extLst>
              <a:ext uri="{FF2B5EF4-FFF2-40B4-BE49-F238E27FC236}">
                <a16:creationId xmlns:a16="http://schemas.microsoft.com/office/drawing/2014/main" id="{8628B80E-6E02-BF21-F63B-F88A83B5041D}"/>
              </a:ext>
            </a:extLst>
          </p:cNvPr>
          <p:cNvSpPr/>
          <p:nvPr/>
        </p:nvSpPr>
        <p:spPr>
          <a:xfrm>
            <a:off x="4661131" y="1856032"/>
            <a:ext cx="404157" cy="343575"/>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AU" sz="1745"/>
          </a:p>
        </p:txBody>
      </p:sp>
      <p:sp>
        <p:nvSpPr>
          <p:cNvPr id="14" name="Arrow: Right 10">
            <a:extLst>
              <a:ext uri="{FF2B5EF4-FFF2-40B4-BE49-F238E27FC236}">
                <a16:creationId xmlns:a16="http://schemas.microsoft.com/office/drawing/2014/main" id="{DFF65135-8886-7A74-736B-C5F57DF9A61C}"/>
              </a:ext>
            </a:extLst>
          </p:cNvPr>
          <p:cNvSpPr/>
          <p:nvPr/>
        </p:nvSpPr>
        <p:spPr>
          <a:xfrm rot="10800000">
            <a:off x="7114595" y="1096789"/>
            <a:ext cx="404157" cy="343575"/>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AU" sz="1745"/>
          </a:p>
        </p:txBody>
      </p:sp>
      <p:sp>
        <p:nvSpPr>
          <p:cNvPr id="15" name="Arrow: Right 12">
            <a:extLst>
              <a:ext uri="{FF2B5EF4-FFF2-40B4-BE49-F238E27FC236}">
                <a16:creationId xmlns:a16="http://schemas.microsoft.com/office/drawing/2014/main" id="{DF12627D-E097-FDEA-1655-C9F9B5449DD3}"/>
              </a:ext>
            </a:extLst>
          </p:cNvPr>
          <p:cNvSpPr/>
          <p:nvPr/>
        </p:nvSpPr>
        <p:spPr>
          <a:xfrm>
            <a:off x="4673249" y="1115316"/>
            <a:ext cx="404157" cy="343575"/>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AU" sz="1745"/>
          </a:p>
        </p:txBody>
      </p:sp>
      <p:sp>
        <p:nvSpPr>
          <p:cNvPr id="16" name="Arrow: Right 14">
            <a:extLst>
              <a:ext uri="{FF2B5EF4-FFF2-40B4-BE49-F238E27FC236}">
                <a16:creationId xmlns:a16="http://schemas.microsoft.com/office/drawing/2014/main" id="{529BBCB7-C290-D602-FDF3-E1A90397F2DB}"/>
              </a:ext>
            </a:extLst>
          </p:cNvPr>
          <p:cNvSpPr/>
          <p:nvPr/>
        </p:nvSpPr>
        <p:spPr>
          <a:xfrm rot="10800000">
            <a:off x="7110633" y="1856033"/>
            <a:ext cx="404157" cy="343575"/>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AU" sz="1745"/>
          </a:p>
        </p:txBody>
      </p:sp>
      <p:cxnSp>
        <p:nvCxnSpPr>
          <p:cNvPr id="17" name="Straight Connector 16">
            <a:extLst>
              <a:ext uri="{FF2B5EF4-FFF2-40B4-BE49-F238E27FC236}">
                <a16:creationId xmlns:a16="http://schemas.microsoft.com/office/drawing/2014/main" id="{F573DCBE-3E2D-67C8-E4B9-91A8827DDA3C}"/>
              </a:ext>
            </a:extLst>
          </p:cNvPr>
          <p:cNvCxnSpPr>
            <a:cxnSpLocks/>
            <a:stCxn id="8" idx="2"/>
          </p:cNvCxnSpPr>
          <p:nvPr/>
        </p:nvCxnSpPr>
        <p:spPr>
          <a:xfrm flipH="1">
            <a:off x="6091995" y="1970240"/>
            <a:ext cx="12014" cy="918867"/>
          </a:xfrm>
          <a:prstGeom prst="line">
            <a:avLst/>
          </a:prstGeom>
        </p:spPr>
        <p:style>
          <a:lnRef idx="1">
            <a:schemeClr val="dk1"/>
          </a:lnRef>
          <a:fillRef idx="0">
            <a:schemeClr val="dk1"/>
          </a:fillRef>
          <a:effectRef idx="0">
            <a:schemeClr val="dk1"/>
          </a:effectRef>
          <a:fontRef idx="minor">
            <a:schemeClr val="tx1"/>
          </a:fontRef>
        </p:style>
      </p:cxnSp>
      <p:sp>
        <p:nvSpPr>
          <p:cNvPr id="18" name="TextBox 23">
            <a:extLst>
              <a:ext uri="{FF2B5EF4-FFF2-40B4-BE49-F238E27FC236}">
                <a16:creationId xmlns:a16="http://schemas.microsoft.com/office/drawing/2014/main" id="{8951FB5E-CA4C-F658-C880-686ADD649248}"/>
              </a:ext>
            </a:extLst>
          </p:cNvPr>
          <p:cNvSpPr txBox="1"/>
          <p:nvPr/>
        </p:nvSpPr>
        <p:spPr>
          <a:xfrm>
            <a:off x="5682181" y="2211911"/>
            <a:ext cx="782334" cy="360868"/>
          </a:xfrm>
          <a:prstGeom prst="rect">
            <a:avLst/>
          </a:prstGeom>
          <a:solidFill>
            <a:schemeClr val="bg1">
              <a:lumMod val="85000"/>
            </a:scheme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745" b="1" dirty="0"/>
              <a:t>Why?</a:t>
            </a:r>
          </a:p>
        </p:txBody>
      </p:sp>
      <p:sp>
        <p:nvSpPr>
          <p:cNvPr id="19" name="Rectangle 18">
            <a:extLst>
              <a:ext uri="{FF2B5EF4-FFF2-40B4-BE49-F238E27FC236}">
                <a16:creationId xmlns:a16="http://schemas.microsoft.com/office/drawing/2014/main" id="{61A2568E-873E-B375-9B73-F58C95382EA3}"/>
              </a:ext>
            </a:extLst>
          </p:cNvPr>
          <p:cNvSpPr/>
          <p:nvPr/>
        </p:nvSpPr>
        <p:spPr>
          <a:xfrm>
            <a:off x="155326" y="3258127"/>
            <a:ext cx="2520000" cy="36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745" dirty="0"/>
              <a:t>Judges are wrong</a:t>
            </a:r>
          </a:p>
        </p:txBody>
      </p:sp>
      <p:sp>
        <p:nvSpPr>
          <p:cNvPr id="20" name="Rectangle 19">
            <a:extLst>
              <a:ext uri="{FF2B5EF4-FFF2-40B4-BE49-F238E27FC236}">
                <a16:creationId xmlns:a16="http://schemas.microsoft.com/office/drawing/2014/main" id="{0D68BAE8-DCE2-1D02-7A2B-17347AD6DB8F}"/>
              </a:ext>
            </a:extLst>
          </p:cNvPr>
          <p:cNvSpPr/>
          <p:nvPr/>
        </p:nvSpPr>
        <p:spPr>
          <a:xfrm>
            <a:off x="3265728" y="3258127"/>
            <a:ext cx="2520000"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745" dirty="0"/>
              <a:t>The law is wrong</a:t>
            </a:r>
          </a:p>
        </p:txBody>
      </p:sp>
      <p:sp>
        <p:nvSpPr>
          <p:cNvPr id="21" name="Rectangle 20">
            <a:extLst>
              <a:ext uri="{FF2B5EF4-FFF2-40B4-BE49-F238E27FC236}">
                <a16:creationId xmlns:a16="http://schemas.microsoft.com/office/drawing/2014/main" id="{9158BFA6-8714-7C2A-40C1-D692E4E85687}"/>
              </a:ext>
            </a:extLst>
          </p:cNvPr>
          <p:cNvSpPr/>
          <p:nvPr/>
        </p:nvSpPr>
        <p:spPr>
          <a:xfrm>
            <a:off x="6498086" y="3258127"/>
            <a:ext cx="2520000" cy="36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745" dirty="0"/>
              <a:t>The community is wrong</a:t>
            </a:r>
          </a:p>
        </p:txBody>
      </p:sp>
      <p:sp>
        <p:nvSpPr>
          <p:cNvPr id="22" name="Rectangle 21">
            <a:extLst>
              <a:ext uri="{FF2B5EF4-FFF2-40B4-BE49-F238E27FC236}">
                <a16:creationId xmlns:a16="http://schemas.microsoft.com/office/drawing/2014/main" id="{6565B5D2-0978-ECBA-C110-54260179DA96}"/>
              </a:ext>
            </a:extLst>
          </p:cNvPr>
          <p:cNvSpPr/>
          <p:nvPr/>
        </p:nvSpPr>
        <p:spPr>
          <a:xfrm>
            <a:off x="167232" y="6141886"/>
            <a:ext cx="2520000" cy="18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Reduce discretion</a:t>
            </a:r>
          </a:p>
        </p:txBody>
      </p:sp>
      <p:sp>
        <p:nvSpPr>
          <p:cNvPr id="23" name="Rectangle 22">
            <a:extLst>
              <a:ext uri="{FF2B5EF4-FFF2-40B4-BE49-F238E27FC236}">
                <a16:creationId xmlns:a16="http://schemas.microsoft.com/office/drawing/2014/main" id="{316D4FF1-0BDE-3102-18A6-2F9D57A5AF31}"/>
              </a:ext>
            </a:extLst>
          </p:cNvPr>
          <p:cNvSpPr/>
          <p:nvPr/>
        </p:nvSpPr>
        <p:spPr>
          <a:xfrm>
            <a:off x="153001" y="4240672"/>
            <a:ext cx="2520000" cy="18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Misunderstood law</a:t>
            </a:r>
          </a:p>
        </p:txBody>
      </p:sp>
      <p:sp>
        <p:nvSpPr>
          <p:cNvPr id="24" name="Rectangle 23">
            <a:extLst>
              <a:ext uri="{FF2B5EF4-FFF2-40B4-BE49-F238E27FC236}">
                <a16:creationId xmlns:a16="http://schemas.microsoft.com/office/drawing/2014/main" id="{C08700AC-511D-2829-ADBB-C2072CCA7A67}"/>
              </a:ext>
            </a:extLst>
          </p:cNvPr>
          <p:cNvSpPr/>
          <p:nvPr/>
        </p:nvSpPr>
        <p:spPr>
          <a:xfrm>
            <a:off x="3265728" y="5848480"/>
            <a:ext cx="2520000" cy="18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Repeal the law</a:t>
            </a:r>
          </a:p>
        </p:txBody>
      </p:sp>
      <p:sp>
        <p:nvSpPr>
          <p:cNvPr id="25" name="Rectangle 24">
            <a:extLst>
              <a:ext uri="{FF2B5EF4-FFF2-40B4-BE49-F238E27FC236}">
                <a16:creationId xmlns:a16="http://schemas.microsoft.com/office/drawing/2014/main" id="{86EFCE68-159C-A899-F89E-8702835DCEAA}"/>
              </a:ext>
            </a:extLst>
          </p:cNvPr>
          <p:cNvSpPr/>
          <p:nvPr/>
        </p:nvSpPr>
        <p:spPr>
          <a:xfrm>
            <a:off x="3265728" y="6124815"/>
            <a:ext cx="2520000" cy="18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Update guidance</a:t>
            </a:r>
          </a:p>
        </p:txBody>
      </p:sp>
      <p:sp>
        <p:nvSpPr>
          <p:cNvPr id="26" name="Rectangle 25">
            <a:extLst>
              <a:ext uri="{FF2B5EF4-FFF2-40B4-BE49-F238E27FC236}">
                <a16:creationId xmlns:a16="http://schemas.microsoft.com/office/drawing/2014/main" id="{313BF311-965A-7EF7-E897-9EEF27EACA72}"/>
              </a:ext>
            </a:extLst>
          </p:cNvPr>
          <p:cNvSpPr/>
          <p:nvPr/>
        </p:nvSpPr>
        <p:spPr>
          <a:xfrm>
            <a:off x="6505468" y="5569612"/>
            <a:ext cx="2520000" cy="18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Make law easier to understand</a:t>
            </a:r>
          </a:p>
        </p:txBody>
      </p:sp>
      <p:sp>
        <p:nvSpPr>
          <p:cNvPr id="27" name="Rectangle 26">
            <a:extLst>
              <a:ext uri="{FF2B5EF4-FFF2-40B4-BE49-F238E27FC236}">
                <a16:creationId xmlns:a16="http://schemas.microsoft.com/office/drawing/2014/main" id="{BADDA58C-D0ED-7999-774F-EAEDAA4E9CE6}"/>
              </a:ext>
            </a:extLst>
          </p:cNvPr>
          <p:cNvSpPr/>
          <p:nvPr/>
        </p:nvSpPr>
        <p:spPr>
          <a:xfrm>
            <a:off x="6505468" y="5842059"/>
            <a:ext cx="2520000" cy="18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Improve communication</a:t>
            </a:r>
          </a:p>
        </p:txBody>
      </p:sp>
      <p:sp>
        <p:nvSpPr>
          <p:cNvPr id="28" name="Rectangle 27">
            <a:extLst>
              <a:ext uri="{FF2B5EF4-FFF2-40B4-BE49-F238E27FC236}">
                <a16:creationId xmlns:a16="http://schemas.microsoft.com/office/drawing/2014/main" id="{146D54A8-AADF-97F1-AA62-D646D2EFB18C}"/>
              </a:ext>
            </a:extLst>
          </p:cNvPr>
          <p:cNvSpPr/>
          <p:nvPr/>
        </p:nvSpPr>
        <p:spPr>
          <a:xfrm>
            <a:off x="6505468" y="6126805"/>
            <a:ext cx="2520000" cy="18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Improve education</a:t>
            </a:r>
          </a:p>
        </p:txBody>
      </p:sp>
      <p:sp>
        <p:nvSpPr>
          <p:cNvPr id="29" name="Rectangle 28">
            <a:extLst>
              <a:ext uri="{FF2B5EF4-FFF2-40B4-BE49-F238E27FC236}">
                <a16:creationId xmlns:a16="http://schemas.microsoft.com/office/drawing/2014/main" id="{CF3062DD-3A27-8E74-5A21-D13CA4621112}"/>
              </a:ext>
            </a:extLst>
          </p:cNvPr>
          <p:cNvSpPr/>
          <p:nvPr/>
        </p:nvSpPr>
        <p:spPr>
          <a:xfrm>
            <a:off x="167232" y="5572145"/>
            <a:ext cx="2520000" cy="18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Improve operation of the law</a:t>
            </a:r>
          </a:p>
        </p:txBody>
      </p:sp>
      <p:sp>
        <p:nvSpPr>
          <p:cNvPr id="30" name="Rectangle 29">
            <a:extLst>
              <a:ext uri="{FF2B5EF4-FFF2-40B4-BE49-F238E27FC236}">
                <a16:creationId xmlns:a16="http://schemas.microsoft.com/office/drawing/2014/main" id="{EB03F2FF-11DA-E07A-17D0-CD87E8717646}"/>
              </a:ext>
            </a:extLst>
          </p:cNvPr>
          <p:cNvSpPr/>
          <p:nvPr/>
        </p:nvSpPr>
        <p:spPr>
          <a:xfrm>
            <a:off x="3265728" y="5572145"/>
            <a:ext cx="2520000" cy="18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Change the law</a:t>
            </a:r>
          </a:p>
        </p:txBody>
      </p:sp>
      <p:sp>
        <p:nvSpPr>
          <p:cNvPr id="31" name="Rectangle 30">
            <a:extLst>
              <a:ext uri="{FF2B5EF4-FFF2-40B4-BE49-F238E27FC236}">
                <a16:creationId xmlns:a16="http://schemas.microsoft.com/office/drawing/2014/main" id="{530698ED-828D-ECC2-7F4A-7D0D13E47BB4}"/>
              </a:ext>
            </a:extLst>
          </p:cNvPr>
          <p:cNvSpPr/>
          <p:nvPr/>
        </p:nvSpPr>
        <p:spPr>
          <a:xfrm>
            <a:off x="3265728" y="4248609"/>
            <a:ext cx="2520000" cy="18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Out of date</a:t>
            </a:r>
          </a:p>
        </p:txBody>
      </p:sp>
      <p:sp>
        <p:nvSpPr>
          <p:cNvPr id="32" name="Rectangle 31">
            <a:extLst>
              <a:ext uri="{FF2B5EF4-FFF2-40B4-BE49-F238E27FC236}">
                <a16:creationId xmlns:a16="http://schemas.microsoft.com/office/drawing/2014/main" id="{3136C4CE-7695-3409-1EFB-76C12D44066D}"/>
              </a:ext>
            </a:extLst>
          </p:cNvPr>
          <p:cNvSpPr/>
          <p:nvPr/>
        </p:nvSpPr>
        <p:spPr>
          <a:xfrm>
            <a:off x="153001" y="4508427"/>
            <a:ext cx="2520000" cy="18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Out of touch</a:t>
            </a:r>
          </a:p>
        </p:txBody>
      </p:sp>
      <p:sp>
        <p:nvSpPr>
          <p:cNvPr id="33" name="Rectangle 32">
            <a:extLst>
              <a:ext uri="{FF2B5EF4-FFF2-40B4-BE49-F238E27FC236}">
                <a16:creationId xmlns:a16="http://schemas.microsoft.com/office/drawing/2014/main" id="{D3254EC1-A01A-FEFB-0658-A6D87CE48A98}"/>
              </a:ext>
            </a:extLst>
          </p:cNvPr>
          <p:cNvSpPr/>
          <p:nvPr/>
        </p:nvSpPr>
        <p:spPr>
          <a:xfrm>
            <a:off x="153001" y="4781246"/>
            <a:ext cx="2520000" cy="18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Too much discretion</a:t>
            </a:r>
          </a:p>
        </p:txBody>
      </p:sp>
      <p:sp>
        <p:nvSpPr>
          <p:cNvPr id="34" name="Rectangle 33">
            <a:extLst>
              <a:ext uri="{FF2B5EF4-FFF2-40B4-BE49-F238E27FC236}">
                <a16:creationId xmlns:a16="http://schemas.microsoft.com/office/drawing/2014/main" id="{08F2DA8B-AD20-0AA3-3BA8-13BAA65AC691}"/>
              </a:ext>
            </a:extLst>
          </p:cNvPr>
          <p:cNvSpPr/>
          <p:nvPr/>
        </p:nvSpPr>
        <p:spPr>
          <a:xfrm>
            <a:off x="3265728" y="4525020"/>
            <a:ext cx="2520000" cy="18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Does not reflect community views</a:t>
            </a:r>
          </a:p>
        </p:txBody>
      </p:sp>
      <p:sp>
        <p:nvSpPr>
          <p:cNvPr id="35" name="Rectangle 34">
            <a:extLst>
              <a:ext uri="{FF2B5EF4-FFF2-40B4-BE49-F238E27FC236}">
                <a16:creationId xmlns:a16="http://schemas.microsoft.com/office/drawing/2014/main" id="{8C032777-605A-5A50-10EE-7F3536CD8E00}"/>
              </a:ext>
            </a:extLst>
          </p:cNvPr>
          <p:cNvSpPr/>
          <p:nvPr/>
        </p:nvSpPr>
        <p:spPr>
          <a:xfrm>
            <a:off x="6498086" y="4248647"/>
            <a:ext cx="2520000" cy="18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Misunderstood law or reasoning</a:t>
            </a:r>
          </a:p>
        </p:txBody>
      </p:sp>
      <p:sp>
        <p:nvSpPr>
          <p:cNvPr id="36" name="Rectangle 35">
            <a:extLst>
              <a:ext uri="{FF2B5EF4-FFF2-40B4-BE49-F238E27FC236}">
                <a16:creationId xmlns:a16="http://schemas.microsoft.com/office/drawing/2014/main" id="{EE339265-BD2A-2ED8-3575-C9D800713EF4}"/>
              </a:ext>
            </a:extLst>
          </p:cNvPr>
          <p:cNvSpPr/>
          <p:nvPr/>
        </p:nvSpPr>
        <p:spPr>
          <a:xfrm>
            <a:off x="6505468" y="4492638"/>
            <a:ext cx="2520000" cy="18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Views not based on facts of cases</a:t>
            </a:r>
          </a:p>
        </p:txBody>
      </p:sp>
      <p:sp>
        <p:nvSpPr>
          <p:cNvPr id="37" name="Rectangle 36">
            <a:extLst>
              <a:ext uri="{FF2B5EF4-FFF2-40B4-BE49-F238E27FC236}">
                <a16:creationId xmlns:a16="http://schemas.microsoft.com/office/drawing/2014/main" id="{AD731BCF-A349-E5C4-F09F-9A6B6D7CB695}"/>
              </a:ext>
            </a:extLst>
          </p:cNvPr>
          <p:cNvSpPr/>
          <p:nvPr/>
        </p:nvSpPr>
        <p:spPr>
          <a:xfrm>
            <a:off x="167232" y="5848368"/>
            <a:ext cx="2520000" cy="18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Improve guidance</a:t>
            </a:r>
          </a:p>
        </p:txBody>
      </p:sp>
      <p:sp>
        <p:nvSpPr>
          <p:cNvPr id="38" name="Rectangle 37">
            <a:extLst>
              <a:ext uri="{FF2B5EF4-FFF2-40B4-BE49-F238E27FC236}">
                <a16:creationId xmlns:a16="http://schemas.microsoft.com/office/drawing/2014/main" id="{29B21F63-422B-8A06-84ED-9BACC92FAE07}"/>
              </a:ext>
            </a:extLst>
          </p:cNvPr>
          <p:cNvSpPr/>
          <p:nvPr/>
        </p:nvSpPr>
        <p:spPr>
          <a:xfrm>
            <a:off x="6509105" y="4757332"/>
            <a:ext cx="2520000" cy="18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Views based on broader distrust </a:t>
            </a:r>
          </a:p>
        </p:txBody>
      </p:sp>
      <p:sp>
        <p:nvSpPr>
          <p:cNvPr id="39" name="Rectangle 38">
            <a:extLst>
              <a:ext uri="{FF2B5EF4-FFF2-40B4-BE49-F238E27FC236}">
                <a16:creationId xmlns:a16="http://schemas.microsoft.com/office/drawing/2014/main" id="{151AFA22-10BF-87C5-DE23-2107AF3A2147}"/>
              </a:ext>
            </a:extLst>
          </p:cNvPr>
          <p:cNvSpPr/>
          <p:nvPr/>
        </p:nvSpPr>
        <p:spPr>
          <a:xfrm>
            <a:off x="163929" y="6435404"/>
            <a:ext cx="2520000" cy="18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Improve education</a:t>
            </a:r>
          </a:p>
        </p:txBody>
      </p:sp>
      <p:cxnSp>
        <p:nvCxnSpPr>
          <p:cNvPr id="40" name="Straight Connector 39">
            <a:extLst>
              <a:ext uri="{FF2B5EF4-FFF2-40B4-BE49-F238E27FC236}">
                <a16:creationId xmlns:a16="http://schemas.microsoft.com/office/drawing/2014/main" id="{81B8E524-4425-4296-3139-257FE5788DD0}"/>
              </a:ext>
            </a:extLst>
          </p:cNvPr>
          <p:cNvCxnSpPr>
            <a:cxnSpLocks/>
          </p:cNvCxnSpPr>
          <p:nvPr/>
        </p:nvCxnSpPr>
        <p:spPr>
          <a:xfrm>
            <a:off x="1411601" y="2855357"/>
            <a:ext cx="9365073" cy="40280"/>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B8C9BD96-5142-C095-2FC3-7BB2D2CB4BF6}"/>
              </a:ext>
            </a:extLst>
          </p:cNvPr>
          <p:cNvCxnSpPr>
            <a:cxnSpLocks/>
          </p:cNvCxnSpPr>
          <p:nvPr/>
        </p:nvCxnSpPr>
        <p:spPr>
          <a:xfrm>
            <a:off x="1411601" y="2855357"/>
            <a:ext cx="0" cy="4027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Rectangle 41">
            <a:extLst>
              <a:ext uri="{FF2B5EF4-FFF2-40B4-BE49-F238E27FC236}">
                <a16:creationId xmlns:a16="http://schemas.microsoft.com/office/drawing/2014/main" id="{D6AC0D13-6CEA-A2BB-2D52-288EDE56FA3E}"/>
              </a:ext>
            </a:extLst>
          </p:cNvPr>
          <p:cNvSpPr/>
          <p:nvPr/>
        </p:nvSpPr>
        <p:spPr>
          <a:xfrm>
            <a:off x="9516674" y="3270612"/>
            <a:ext cx="2520000" cy="3600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AU" sz="1745" dirty="0">
                <a:solidFill>
                  <a:sysClr val="windowText" lastClr="000000"/>
                </a:solidFill>
              </a:rPr>
              <a:t>Administrators are wrong</a:t>
            </a:r>
          </a:p>
        </p:txBody>
      </p:sp>
      <p:sp>
        <p:nvSpPr>
          <p:cNvPr id="43" name="Rectangle 42">
            <a:extLst>
              <a:ext uri="{FF2B5EF4-FFF2-40B4-BE49-F238E27FC236}">
                <a16:creationId xmlns:a16="http://schemas.microsoft.com/office/drawing/2014/main" id="{E7914B31-3D5B-333A-14E0-879AC8EB72A7}"/>
              </a:ext>
            </a:extLst>
          </p:cNvPr>
          <p:cNvSpPr/>
          <p:nvPr/>
        </p:nvSpPr>
        <p:spPr>
          <a:xfrm>
            <a:off x="9516674" y="6142253"/>
            <a:ext cx="2520000" cy="180000"/>
          </a:xfrm>
          <a:prstGeom prst="rect">
            <a:avLst/>
          </a:prstGeom>
          <a:solidFill>
            <a:srgbClr val="7030A0">
              <a:alpha val="50000"/>
            </a:srgbClr>
          </a:solidFill>
          <a:ln>
            <a:noFill/>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Improve training</a:t>
            </a:r>
          </a:p>
        </p:txBody>
      </p:sp>
      <p:sp>
        <p:nvSpPr>
          <p:cNvPr id="44" name="Rectangle 43">
            <a:extLst>
              <a:ext uri="{FF2B5EF4-FFF2-40B4-BE49-F238E27FC236}">
                <a16:creationId xmlns:a16="http://schemas.microsoft.com/office/drawing/2014/main" id="{56EB200F-248E-5708-CF12-59DC821F95BD}"/>
              </a:ext>
            </a:extLst>
          </p:cNvPr>
          <p:cNvSpPr/>
          <p:nvPr/>
        </p:nvSpPr>
        <p:spPr>
          <a:xfrm>
            <a:off x="9516674" y="4241991"/>
            <a:ext cx="2520000" cy="180000"/>
          </a:xfrm>
          <a:prstGeom prst="rect">
            <a:avLst/>
          </a:prstGeom>
          <a:solidFill>
            <a:srgbClr val="7030A0">
              <a:alpha val="50000"/>
            </a:srgbClr>
          </a:solidFill>
          <a:ln>
            <a:noFill/>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Misunderstood law</a:t>
            </a:r>
          </a:p>
        </p:txBody>
      </p:sp>
      <p:sp>
        <p:nvSpPr>
          <p:cNvPr id="45" name="Rectangle 44">
            <a:extLst>
              <a:ext uri="{FF2B5EF4-FFF2-40B4-BE49-F238E27FC236}">
                <a16:creationId xmlns:a16="http://schemas.microsoft.com/office/drawing/2014/main" id="{01B09B8A-35E0-38BB-9F00-1B64683C6EA2}"/>
              </a:ext>
            </a:extLst>
          </p:cNvPr>
          <p:cNvSpPr/>
          <p:nvPr/>
        </p:nvSpPr>
        <p:spPr>
          <a:xfrm>
            <a:off x="9516674" y="5554699"/>
            <a:ext cx="2520000" cy="180000"/>
          </a:xfrm>
          <a:prstGeom prst="rect">
            <a:avLst/>
          </a:prstGeom>
          <a:solidFill>
            <a:srgbClr val="7030A0">
              <a:alpha val="50000"/>
            </a:srgbClr>
          </a:solidFill>
          <a:ln>
            <a:noFill/>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Change/remove powers</a:t>
            </a:r>
          </a:p>
        </p:txBody>
      </p:sp>
      <p:sp>
        <p:nvSpPr>
          <p:cNvPr id="46" name="Rectangle 45">
            <a:extLst>
              <a:ext uri="{FF2B5EF4-FFF2-40B4-BE49-F238E27FC236}">
                <a16:creationId xmlns:a16="http://schemas.microsoft.com/office/drawing/2014/main" id="{144DA4B9-2ED0-5A53-7245-A2ACF4BB5939}"/>
              </a:ext>
            </a:extLst>
          </p:cNvPr>
          <p:cNvSpPr/>
          <p:nvPr/>
        </p:nvSpPr>
        <p:spPr>
          <a:xfrm>
            <a:off x="9516674" y="4506685"/>
            <a:ext cx="2520000" cy="180000"/>
          </a:xfrm>
          <a:prstGeom prst="rect">
            <a:avLst/>
          </a:prstGeom>
          <a:solidFill>
            <a:srgbClr val="7030A0">
              <a:alpha val="50000"/>
            </a:srgbClr>
          </a:solidFill>
          <a:ln>
            <a:noFill/>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Unfair procedures</a:t>
            </a:r>
          </a:p>
        </p:txBody>
      </p:sp>
      <p:sp>
        <p:nvSpPr>
          <p:cNvPr id="47" name="Rectangle 46">
            <a:extLst>
              <a:ext uri="{FF2B5EF4-FFF2-40B4-BE49-F238E27FC236}">
                <a16:creationId xmlns:a16="http://schemas.microsoft.com/office/drawing/2014/main" id="{A7714510-2884-84A3-6AF4-CE98BC65D0F9}"/>
              </a:ext>
            </a:extLst>
          </p:cNvPr>
          <p:cNvSpPr/>
          <p:nvPr/>
        </p:nvSpPr>
        <p:spPr>
          <a:xfrm>
            <a:off x="9516674" y="4795813"/>
            <a:ext cx="2520000" cy="180000"/>
          </a:xfrm>
          <a:prstGeom prst="rect">
            <a:avLst/>
          </a:prstGeom>
          <a:solidFill>
            <a:srgbClr val="7030A0">
              <a:alpha val="50000"/>
            </a:srgbClr>
          </a:solidFill>
          <a:ln>
            <a:noFill/>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Too much discretion</a:t>
            </a:r>
          </a:p>
        </p:txBody>
      </p:sp>
      <p:sp>
        <p:nvSpPr>
          <p:cNvPr id="48" name="Rectangle 47">
            <a:extLst>
              <a:ext uri="{FF2B5EF4-FFF2-40B4-BE49-F238E27FC236}">
                <a16:creationId xmlns:a16="http://schemas.microsoft.com/office/drawing/2014/main" id="{804D8F91-CC99-4C96-51CE-19F04C52128D}"/>
              </a:ext>
            </a:extLst>
          </p:cNvPr>
          <p:cNvSpPr/>
          <p:nvPr/>
        </p:nvSpPr>
        <p:spPr>
          <a:xfrm>
            <a:off x="9516674" y="5842537"/>
            <a:ext cx="2520000" cy="180000"/>
          </a:xfrm>
          <a:prstGeom prst="rect">
            <a:avLst/>
          </a:prstGeom>
          <a:solidFill>
            <a:srgbClr val="7030A0">
              <a:alpha val="50000"/>
            </a:srgbClr>
          </a:solidFill>
          <a:ln>
            <a:noFill/>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Improve guidance</a:t>
            </a:r>
          </a:p>
        </p:txBody>
      </p:sp>
      <p:sp>
        <p:nvSpPr>
          <p:cNvPr id="49" name="Rectangle 48">
            <a:extLst>
              <a:ext uri="{FF2B5EF4-FFF2-40B4-BE49-F238E27FC236}">
                <a16:creationId xmlns:a16="http://schemas.microsoft.com/office/drawing/2014/main" id="{304649E7-FABE-F0A4-00F1-86982BFB179B}"/>
              </a:ext>
            </a:extLst>
          </p:cNvPr>
          <p:cNvSpPr/>
          <p:nvPr/>
        </p:nvSpPr>
        <p:spPr>
          <a:xfrm>
            <a:off x="9516674" y="6441969"/>
            <a:ext cx="2520000" cy="180000"/>
          </a:xfrm>
          <a:prstGeom prst="rect">
            <a:avLst/>
          </a:prstGeom>
          <a:solidFill>
            <a:srgbClr val="7030A0">
              <a:alpha val="50000"/>
            </a:srgbClr>
          </a:solidFill>
          <a:ln>
            <a:noFill/>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Remove discretion</a:t>
            </a:r>
          </a:p>
        </p:txBody>
      </p:sp>
      <p:sp>
        <p:nvSpPr>
          <p:cNvPr id="50" name="TextBox 72">
            <a:extLst>
              <a:ext uri="{FF2B5EF4-FFF2-40B4-BE49-F238E27FC236}">
                <a16:creationId xmlns:a16="http://schemas.microsoft.com/office/drawing/2014/main" id="{13FF1EB7-91B5-89B8-0CDD-6460C20495F5}"/>
              </a:ext>
            </a:extLst>
          </p:cNvPr>
          <p:cNvSpPr txBox="1"/>
          <p:nvPr/>
        </p:nvSpPr>
        <p:spPr>
          <a:xfrm>
            <a:off x="528320" y="3778613"/>
            <a:ext cx="11145520" cy="360868"/>
          </a:xfrm>
          <a:prstGeom prst="rect">
            <a:avLst/>
          </a:prstGeom>
          <a:solidFill>
            <a:schemeClr val="bg1">
              <a:lumMod val="85000"/>
            </a:scheme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745" b="1" dirty="0"/>
              <a:t>How?</a:t>
            </a:r>
          </a:p>
        </p:txBody>
      </p:sp>
      <p:sp>
        <p:nvSpPr>
          <p:cNvPr id="51" name="TextBox 44">
            <a:extLst>
              <a:ext uri="{FF2B5EF4-FFF2-40B4-BE49-F238E27FC236}">
                <a16:creationId xmlns:a16="http://schemas.microsoft.com/office/drawing/2014/main" id="{83D04A87-9D56-368A-9AF3-A286A273CCF4}"/>
              </a:ext>
            </a:extLst>
          </p:cNvPr>
          <p:cNvSpPr txBox="1"/>
          <p:nvPr/>
        </p:nvSpPr>
        <p:spPr>
          <a:xfrm>
            <a:off x="528320" y="5089371"/>
            <a:ext cx="11145520" cy="357968"/>
          </a:xfrm>
          <a:prstGeom prst="rect">
            <a:avLst/>
          </a:prstGeom>
          <a:solidFill>
            <a:schemeClr val="bg1">
              <a:lumMod val="85000"/>
            </a:scheme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745" b="1" dirty="0"/>
              <a:t>What is the solution?</a:t>
            </a:r>
          </a:p>
        </p:txBody>
      </p:sp>
      <p:cxnSp>
        <p:nvCxnSpPr>
          <p:cNvPr id="52" name="Straight Arrow Connector 51">
            <a:extLst>
              <a:ext uri="{FF2B5EF4-FFF2-40B4-BE49-F238E27FC236}">
                <a16:creationId xmlns:a16="http://schemas.microsoft.com/office/drawing/2014/main" id="{8DEE3615-DD74-0825-5277-D5D3A6DA67F4}"/>
              </a:ext>
            </a:extLst>
          </p:cNvPr>
          <p:cNvCxnSpPr>
            <a:cxnSpLocks/>
          </p:cNvCxnSpPr>
          <p:nvPr/>
        </p:nvCxnSpPr>
        <p:spPr>
          <a:xfrm>
            <a:off x="10776674" y="2891132"/>
            <a:ext cx="0" cy="3794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FA731F8D-E059-A4C8-09B6-DE2CC41A2265}"/>
              </a:ext>
            </a:extLst>
          </p:cNvPr>
          <p:cNvCxnSpPr>
            <a:cxnSpLocks/>
          </p:cNvCxnSpPr>
          <p:nvPr/>
        </p:nvCxnSpPr>
        <p:spPr>
          <a:xfrm>
            <a:off x="4525728" y="2878647"/>
            <a:ext cx="0" cy="3794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0114711D-B6AF-B972-8E0F-06BD8D79F9DA}"/>
              </a:ext>
            </a:extLst>
          </p:cNvPr>
          <p:cNvCxnSpPr>
            <a:cxnSpLocks/>
          </p:cNvCxnSpPr>
          <p:nvPr/>
        </p:nvCxnSpPr>
        <p:spPr>
          <a:xfrm>
            <a:off x="7758086" y="2878647"/>
            <a:ext cx="0" cy="3794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Rectangle 54">
            <a:extLst>
              <a:ext uri="{FF2B5EF4-FFF2-40B4-BE49-F238E27FC236}">
                <a16:creationId xmlns:a16="http://schemas.microsoft.com/office/drawing/2014/main" id="{AB24EFCD-2715-1CD0-EB21-6E23537FB0CA}"/>
              </a:ext>
            </a:extLst>
          </p:cNvPr>
          <p:cNvSpPr/>
          <p:nvPr/>
        </p:nvSpPr>
        <p:spPr>
          <a:xfrm>
            <a:off x="6505468" y="6397229"/>
            <a:ext cx="2520000" cy="18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Improve relationships</a:t>
            </a:r>
          </a:p>
        </p:txBody>
      </p:sp>
      <p:sp>
        <p:nvSpPr>
          <p:cNvPr id="56" name="TextBox 55">
            <a:extLst>
              <a:ext uri="{FF2B5EF4-FFF2-40B4-BE49-F238E27FC236}">
                <a16:creationId xmlns:a16="http://schemas.microsoft.com/office/drawing/2014/main" id="{C06019C1-C039-D8AC-FCA4-1FE62F031F6C}"/>
              </a:ext>
            </a:extLst>
          </p:cNvPr>
          <p:cNvSpPr txBox="1"/>
          <p:nvPr/>
        </p:nvSpPr>
        <p:spPr>
          <a:xfrm>
            <a:off x="9380830" y="1184243"/>
            <a:ext cx="1228457" cy="923330"/>
          </a:xfrm>
          <a:prstGeom prst="rect">
            <a:avLst/>
          </a:prstGeom>
          <a:noFill/>
        </p:spPr>
        <p:txBody>
          <a:bodyPr wrap="square" rtlCol="0">
            <a:spAutoFit/>
          </a:bodyPr>
          <a:lstStyle/>
          <a:p>
            <a:pPr algn="ctr"/>
            <a:r>
              <a:rPr lang="en-US" dirty="0"/>
              <a:t>Evidence-based drivers</a:t>
            </a:r>
          </a:p>
        </p:txBody>
      </p:sp>
      <p:sp>
        <p:nvSpPr>
          <p:cNvPr id="57" name="TextBox 56">
            <a:extLst>
              <a:ext uri="{FF2B5EF4-FFF2-40B4-BE49-F238E27FC236}">
                <a16:creationId xmlns:a16="http://schemas.microsoft.com/office/drawing/2014/main" id="{2DAB0403-8E58-8675-CCF7-224ED88F79FB}"/>
              </a:ext>
            </a:extLst>
          </p:cNvPr>
          <p:cNvSpPr txBox="1"/>
          <p:nvPr/>
        </p:nvSpPr>
        <p:spPr>
          <a:xfrm>
            <a:off x="1411601" y="1186331"/>
            <a:ext cx="1261400" cy="646331"/>
          </a:xfrm>
          <a:prstGeom prst="rect">
            <a:avLst/>
          </a:prstGeom>
          <a:noFill/>
        </p:spPr>
        <p:txBody>
          <a:bodyPr wrap="square" rtlCol="0">
            <a:spAutoFit/>
          </a:bodyPr>
          <a:lstStyle/>
          <a:p>
            <a:pPr algn="ctr"/>
            <a:r>
              <a:rPr lang="en-US" dirty="0"/>
              <a:t>Emotional drivers</a:t>
            </a:r>
          </a:p>
        </p:txBody>
      </p:sp>
      <p:sp>
        <p:nvSpPr>
          <p:cNvPr id="58" name="Rectangle 57">
            <a:extLst>
              <a:ext uri="{FF2B5EF4-FFF2-40B4-BE49-F238E27FC236}">
                <a16:creationId xmlns:a16="http://schemas.microsoft.com/office/drawing/2014/main" id="{EC4D760F-460F-167D-E117-C03BC58F1E97}"/>
              </a:ext>
            </a:extLst>
          </p:cNvPr>
          <p:cNvSpPr/>
          <p:nvPr/>
        </p:nvSpPr>
        <p:spPr>
          <a:xfrm>
            <a:off x="3265728" y="4804154"/>
            <a:ext cx="2520000" cy="18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AU" sz="1200" dirty="0"/>
              <a:t>Drafting error</a:t>
            </a:r>
          </a:p>
        </p:txBody>
      </p:sp>
    </p:spTree>
    <p:extLst>
      <p:ext uri="{BB962C8B-B14F-4D97-AF65-F5344CB8AC3E}">
        <p14:creationId xmlns:p14="http://schemas.microsoft.com/office/powerpoint/2010/main" val="228640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7767DC-9CB6-41F1-90A7-B34B0CB3CEB7}"/>
              </a:ext>
            </a:extLst>
          </p:cNvPr>
          <p:cNvSpPr>
            <a:spLocks noGrp="1"/>
          </p:cNvSpPr>
          <p:nvPr>
            <p:ph type="body" sz="quarter" idx="13"/>
          </p:nvPr>
        </p:nvSpPr>
        <p:spPr>
          <a:xfrm>
            <a:off x="306059" y="326309"/>
            <a:ext cx="8918151" cy="736956"/>
          </a:xfrm>
        </p:spPr>
        <p:txBody>
          <a:bodyPr/>
          <a:lstStyle/>
          <a:p>
            <a:r>
              <a:rPr lang="en-AU" dirty="0"/>
              <a:t>MODELS OF PUBLIC CONFIDENCE </a:t>
            </a:r>
            <a:br>
              <a:rPr lang="en-AU" dirty="0"/>
            </a:br>
            <a:r>
              <a:rPr lang="en-AU" dirty="0"/>
              <a:t>LAW REFORM</a:t>
            </a:r>
          </a:p>
        </p:txBody>
      </p:sp>
      <p:graphicFrame>
        <p:nvGraphicFramePr>
          <p:cNvPr id="2" name="Diagram 1">
            <a:extLst>
              <a:ext uri="{FF2B5EF4-FFF2-40B4-BE49-F238E27FC236}">
                <a16:creationId xmlns:a16="http://schemas.microsoft.com/office/drawing/2014/main" id="{8EAFF643-486A-EF03-43BE-236656B7C5B8}"/>
              </a:ext>
            </a:extLst>
          </p:cNvPr>
          <p:cNvGraphicFramePr/>
          <p:nvPr>
            <p:extLst>
              <p:ext uri="{D42A27DB-BD31-4B8C-83A1-F6EECF244321}">
                <p14:modId xmlns:p14="http://schemas.microsoft.com/office/powerpoint/2010/main" val="3407859726"/>
              </p:ext>
            </p:extLst>
          </p:nvPr>
        </p:nvGraphicFramePr>
        <p:xfrm>
          <a:off x="471476" y="1809071"/>
          <a:ext cx="11249048" cy="4722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5465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06DFC-A437-CC82-5746-CDA441A9FA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71D46B5-873D-AA9D-840B-2CC65E759746}"/>
              </a:ext>
            </a:extLst>
          </p:cNvPr>
          <p:cNvSpPr>
            <a:spLocks noGrp="1"/>
          </p:cNvSpPr>
          <p:nvPr>
            <p:ph type="body" sz="quarter" idx="13"/>
          </p:nvPr>
        </p:nvSpPr>
        <p:spPr/>
        <p:txBody>
          <a:bodyPr wrap="square" lIns="91440" tIns="45720" rIns="91440" bIns="45720" anchor="t"/>
          <a:lstStyle/>
          <a:p>
            <a:endParaRPr lang="en-AU" dirty="0">
              <a:latin typeface="Arial Narrow"/>
            </a:endParaRPr>
          </a:p>
          <a:p>
            <a:endParaRPr lang="en-AU" dirty="0">
              <a:latin typeface="Arial Narrow"/>
            </a:endParaRPr>
          </a:p>
          <a:p>
            <a:endParaRPr lang="en-AU" dirty="0">
              <a:latin typeface="Arial Narrow"/>
            </a:endParaRPr>
          </a:p>
          <a:p>
            <a:r>
              <a:rPr lang="en-AU" dirty="0">
                <a:latin typeface="Arial Narrow"/>
              </a:rPr>
              <a:t>GLIMMERS OF HOPE?</a:t>
            </a:r>
          </a:p>
        </p:txBody>
      </p:sp>
    </p:spTree>
    <p:extLst>
      <p:ext uri="{BB962C8B-B14F-4D97-AF65-F5344CB8AC3E}">
        <p14:creationId xmlns:p14="http://schemas.microsoft.com/office/powerpoint/2010/main" val="1957867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79440C-8EC1-4FFB-9C8A-E3F31A766519}"/>
              </a:ext>
            </a:extLst>
          </p:cNvPr>
          <p:cNvSpPr>
            <a:spLocks noGrp="1"/>
          </p:cNvSpPr>
          <p:nvPr>
            <p:ph type="body" sz="quarter" idx="13"/>
          </p:nvPr>
        </p:nvSpPr>
        <p:spPr/>
        <p:txBody>
          <a:bodyPr/>
          <a:lstStyle/>
          <a:p>
            <a:r>
              <a:rPr lang="en-AU" dirty="0"/>
              <a:t>THE YOUTH JUSTICE ACT 2024</a:t>
            </a:r>
          </a:p>
        </p:txBody>
      </p:sp>
      <p:sp>
        <p:nvSpPr>
          <p:cNvPr id="4" name="Text Placeholder 3">
            <a:extLst>
              <a:ext uri="{FF2B5EF4-FFF2-40B4-BE49-F238E27FC236}">
                <a16:creationId xmlns:a16="http://schemas.microsoft.com/office/drawing/2014/main" id="{4613D910-5762-497F-9A27-7ACF6E7AEBC3}"/>
              </a:ext>
            </a:extLst>
          </p:cNvPr>
          <p:cNvSpPr>
            <a:spLocks noGrp="1"/>
          </p:cNvSpPr>
          <p:nvPr>
            <p:ph type="body" sz="quarter" idx="14"/>
          </p:nvPr>
        </p:nvSpPr>
        <p:spPr>
          <a:xfrm>
            <a:off x="306060" y="1278578"/>
            <a:ext cx="10809615" cy="401647"/>
          </a:xfrm>
        </p:spPr>
        <p:txBody>
          <a:bodyPr/>
          <a:lstStyle/>
          <a:p>
            <a:r>
              <a:rPr lang="en-AU" sz="2400" dirty="0"/>
              <a:t>HISTORY OF REFORM</a:t>
            </a:r>
          </a:p>
        </p:txBody>
      </p:sp>
      <p:sp>
        <p:nvSpPr>
          <p:cNvPr id="5" name="Text Placeholder 4">
            <a:extLst>
              <a:ext uri="{FF2B5EF4-FFF2-40B4-BE49-F238E27FC236}">
                <a16:creationId xmlns:a16="http://schemas.microsoft.com/office/drawing/2014/main" id="{C4FC2BCA-27E7-4703-9669-92AD5FC94A72}"/>
              </a:ext>
            </a:extLst>
          </p:cNvPr>
          <p:cNvSpPr>
            <a:spLocks noGrp="1"/>
          </p:cNvSpPr>
          <p:nvPr>
            <p:ph type="body" sz="quarter" idx="16"/>
          </p:nvPr>
        </p:nvSpPr>
        <p:spPr>
          <a:xfrm>
            <a:off x="300210" y="1725837"/>
            <a:ext cx="11891790" cy="3853585"/>
          </a:xfrm>
        </p:spPr>
        <p:txBody>
          <a:bodyPr/>
          <a:lstStyle/>
          <a:p>
            <a:pPr marL="342900" indent="-342900">
              <a:buFont typeface="Arial" panose="020B0604020202020204" pitchFamily="34" charset="0"/>
              <a:buChar char="•"/>
            </a:pPr>
            <a:r>
              <a:rPr lang="en-AU" sz="2400" dirty="0"/>
              <a:t>Armitage and </a:t>
            </a:r>
            <a:r>
              <a:rPr lang="en-AU" sz="2400" dirty="0" err="1"/>
              <a:t>Ogloff</a:t>
            </a:r>
            <a:r>
              <a:rPr lang="en-AU" sz="2400" dirty="0"/>
              <a:t> Youth Justice Review 2017</a:t>
            </a:r>
          </a:p>
          <a:p>
            <a:pPr marL="342900" indent="-342900">
              <a:buFont typeface="Arial" panose="020B0604020202020204" pitchFamily="34" charset="0"/>
              <a:buChar char="•"/>
            </a:pPr>
            <a:r>
              <a:rPr lang="en-AU" sz="2400" dirty="0"/>
              <a:t>6 years of policy development in close consultation with the sector and a specific Expert Advisory Group</a:t>
            </a:r>
          </a:p>
          <a:p>
            <a:pPr marL="342900" indent="-342900">
              <a:buFont typeface="Arial" panose="020B0604020202020204" pitchFamily="34" charset="0"/>
              <a:buChar char="•"/>
            </a:pPr>
            <a:r>
              <a:rPr lang="en-AU" sz="2400" dirty="0"/>
              <a:t>Introduced to Parliament on 18 June 2024</a:t>
            </a:r>
          </a:p>
          <a:p>
            <a:pPr marL="342900" indent="-342900">
              <a:buFont typeface="Arial" panose="020B0604020202020204" pitchFamily="34" charset="0"/>
              <a:buChar char="•"/>
            </a:pPr>
            <a:r>
              <a:rPr lang="en-AU" sz="2400" dirty="0"/>
              <a:t>Passed both chambers on 27 August 2024</a:t>
            </a:r>
          </a:p>
          <a:p>
            <a:pPr marL="342900" indent="-342900">
              <a:buFont typeface="Arial" panose="020B0604020202020204" pitchFamily="34" charset="0"/>
              <a:buChar char="•"/>
            </a:pPr>
            <a:r>
              <a:rPr lang="en-AU" sz="2400" dirty="0"/>
              <a:t>Phased commencement:</a:t>
            </a:r>
          </a:p>
          <a:p>
            <a:pPr marL="1485900" lvl="2" indent="-342900">
              <a:buFont typeface="Arial" panose="020B0604020202020204" pitchFamily="34" charset="0"/>
              <a:buChar char="•"/>
            </a:pPr>
            <a:r>
              <a:rPr lang="en-AU" sz="2400" dirty="0">
                <a:latin typeface="Arial" panose="020B0604020202020204" pitchFamily="34" charset="0"/>
                <a:cs typeface="Arial" panose="020B0604020202020204" pitchFamily="34" charset="0"/>
              </a:rPr>
              <a:t>Preliminaries – 11 September 2024</a:t>
            </a:r>
          </a:p>
          <a:p>
            <a:pPr marL="1485900" lvl="2" indent="-342900">
              <a:buFont typeface="Arial" panose="020B0604020202020204" pitchFamily="34" charset="0"/>
              <a:buChar char="•"/>
            </a:pPr>
            <a:r>
              <a:rPr lang="en-AU" sz="2400" dirty="0">
                <a:latin typeface="Arial" panose="020B0604020202020204" pitchFamily="34" charset="0"/>
                <a:cs typeface="Arial" panose="020B0604020202020204" pitchFamily="34" charset="0"/>
              </a:rPr>
              <a:t>Purposes and some arrest powers – 15 October 2024</a:t>
            </a:r>
          </a:p>
          <a:p>
            <a:pPr marL="1485900" lvl="2" indent="-342900">
              <a:buFont typeface="Arial" panose="020B0604020202020204" pitchFamily="34" charset="0"/>
              <a:buChar char="•"/>
            </a:pPr>
            <a:r>
              <a:rPr lang="en-AU" sz="2400" dirty="0">
                <a:latin typeface="Arial" panose="020B0604020202020204" pitchFamily="34" charset="0"/>
                <a:cs typeface="Arial" panose="020B0604020202020204" pitchFamily="34" charset="0"/>
              </a:rPr>
              <a:t>Electronic monitoring of children on bail – 1 April 2025</a:t>
            </a:r>
          </a:p>
          <a:p>
            <a:pPr marL="1485900" lvl="2" indent="-342900">
              <a:buFont typeface="Arial" panose="020B0604020202020204" pitchFamily="34" charset="0"/>
              <a:buChar char="•"/>
            </a:pPr>
            <a:r>
              <a:rPr lang="en-AU" sz="2400" dirty="0">
                <a:latin typeface="Arial" panose="020B0604020202020204" pitchFamily="34" charset="0"/>
                <a:cs typeface="Arial" panose="020B0604020202020204" pitchFamily="34" charset="0"/>
              </a:rPr>
              <a:t>Age of criminal responsibility increased to 12 – 30 September 2025</a:t>
            </a:r>
          </a:p>
          <a:p>
            <a:pPr marL="1485900" lvl="2" indent="-342900">
              <a:buFont typeface="Arial" panose="020B0604020202020204" pitchFamily="34" charset="0"/>
              <a:buChar char="•"/>
            </a:pPr>
            <a:r>
              <a:rPr lang="en-AU" sz="2400" dirty="0">
                <a:latin typeface="Arial" panose="020B0604020202020204" pitchFamily="34" charset="0"/>
                <a:cs typeface="Arial" panose="020B0604020202020204" pitchFamily="34" charset="0"/>
              </a:rPr>
              <a:t>If not proclaimed, all other provisions (</a:t>
            </a:r>
            <a:r>
              <a:rPr lang="en-AU" sz="2400" dirty="0" err="1">
                <a:latin typeface="Arial" panose="020B0604020202020204" pitchFamily="34" charset="0"/>
                <a:cs typeface="Arial" panose="020B0604020202020204" pitchFamily="34" charset="0"/>
              </a:rPr>
              <a:t>eg</a:t>
            </a:r>
            <a:r>
              <a:rPr lang="en-AU" sz="2400" dirty="0">
                <a:latin typeface="Arial" panose="020B0604020202020204" pitchFamily="34" charset="0"/>
                <a:cs typeface="Arial" panose="020B0604020202020204" pitchFamily="34" charset="0"/>
              </a:rPr>
              <a:t>, new sentencing principles) commence on 30 September 2026.</a:t>
            </a:r>
          </a:p>
          <a:p>
            <a:pPr marL="342900" indent="-342900">
              <a:buFont typeface="Arial" panose="020B0604020202020204" pitchFamily="34" charset="0"/>
              <a:buChar char="•"/>
            </a:pPr>
            <a:endParaRPr lang="en-AU" dirty="0"/>
          </a:p>
        </p:txBody>
      </p:sp>
    </p:spTree>
    <p:extLst>
      <p:ext uri="{BB962C8B-B14F-4D97-AF65-F5344CB8AC3E}">
        <p14:creationId xmlns:p14="http://schemas.microsoft.com/office/powerpoint/2010/main" val="1737239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9E2224-593D-DAC5-B954-D3B48AB6C88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D5360A7-7C1B-7CAB-DFF0-3DA46D128FE2}"/>
              </a:ext>
            </a:extLst>
          </p:cNvPr>
          <p:cNvSpPr>
            <a:spLocks noGrp="1"/>
          </p:cNvSpPr>
          <p:nvPr>
            <p:ph type="body" sz="quarter" idx="11"/>
          </p:nvPr>
        </p:nvSpPr>
        <p:spPr>
          <a:xfrm>
            <a:off x="306361" y="1008259"/>
            <a:ext cx="7451725" cy="466468"/>
          </a:xfrm>
        </p:spPr>
        <p:txBody>
          <a:bodyPr/>
          <a:lstStyle/>
          <a:p>
            <a:r>
              <a:rPr lang="en-AU" sz="2000" dirty="0"/>
              <a:t>SENTENCING PRINCIPLES</a:t>
            </a:r>
          </a:p>
        </p:txBody>
      </p:sp>
      <p:sp>
        <p:nvSpPr>
          <p:cNvPr id="3" name="Text Placeholder 2">
            <a:extLst>
              <a:ext uri="{FF2B5EF4-FFF2-40B4-BE49-F238E27FC236}">
                <a16:creationId xmlns:a16="http://schemas.microsoft.com/office/drawing/2014/main" id="{74F362A9-2508-2948-EB94-F66DE4B87DBA}"/>
              </a:ext>
            </a:extLst>
          </p:cNvPr>
          <p:cNvSpPr>
            <a:spLocks noGrp="1"/>
          </p:cNvSpPr>
          <p:nvPr>
            <p:ph type="body" sz="quarter" idx="13"/>
          </p:nvPr>
        </p:nvSpPr>
        <p:spPr/>
        <p:txBody>
          <a:bodyPr/>
          <a:lstStyle/>
          <a:p>
            <a:r>
              <a:rPr lang="en-AU" dirty="0"/>
              <a:t>THE YOUTH JUSTICE ACT 2024</a:t>
            </a:r>
          </a:p>
        </p:txBody>
      </p:sp>
      <p:sp>
        <p:nvSpPr>
          <p:cNvPr id="11" name="TextBox 10">
            <a:extLst>
              <a:ext uri="{FF2B5EF4-FFF2-40B4-BE49-F238E27FC236}">
                <a16:creationId xmlns:a16="http://schemas.microsoft.com/office/drawing/2014/main" id="{D57B6966-0A34-2A2E-FF13-E96F45A74F3D}"/>
              </a:ext>
            </a:extLst>
          </p:cNvPr>
          <p:cNvSpPr txBox="1"/>
          <p:nvPr/>
        </p:nvSpPr>
        <p:spPr>
          <a:xfrm>
            <a:off x="306060" y="1480872"/>
            <a:ext cx="11165504" cy="4431983"/>
          </a:xfrm>
          <a:prstGeom prst="rect">
            <a:avLst/>
          </a:prstGeom>
          <a:noFill/>
        </p:spPr>
        <p:txBody>
          <a:bodyPr wrap="square" rtlCol="0">
            <a:spAutoFit/>
          </a:bodyPr>
          <a:lstStyle/>
          <a:p>
            <a:pPr marL="342900" indent="-342900">
              <a:buFont typeface="Arial" panose="020B0604020202020204" pitchFamily="34" charset="0"/>
              <a:buChar char="•"/>
            </a:pPr>
            <a:r>
              <a:rPr lang="en-AU" sz="2400" b="1" dirty="0"/>
              <a:t>202 Court must have regard to sentencing principles and general common law principles or rules in sentencing a child</a:t>
            </a:r>
          </a:p>
          <a:p>
            <a:pPr marL="342900" indent="-342900">
              <a:buFont typeface="Arial" panose="020B0604020202020204" pitchFamily="34" charset="0"/>
              <a:buChar char="•"/>
            </a:pPr>
            <a:r>
              <a:rPr lang="en-AU" sz="2400" b="1" dirty="0"/>
              <a:t>203 Sentencing principle—rehabilitation and positive development</a:t>
            </a:r>
          </a:p>
          <a:p>
            <a:pPr marL="342900" indent="-342900">
              <a:buFont typeface="Arial" panose="020B0604020202020204" pitchFamily="34" charset="0"/>
              <a:buChar char="•"/>
            </a:pPr>
            <a:r>
              <a:rPr lang="en-AU" sz="2400" b="1" dirty="0"/>
              <a:t>204 Sentencing principle—protection of the community from reoffending</a:t>
            </a:r>
          </a:p>
          <a:p>
            <a:pPr marL="342900" indent="-342900">
              <a:buFont typeface="Arial" panose="020B0604020202020204" pitchFamily="34" charset="0"/>
              <a:buChar char="•"/>
            </a:pPr>
            <a:r>
              <a:rPr lang="en-AU" sz="2400" b="1" dirty="0"/>
              <a:t>205 Sentencing principle—individual characteristics and vulnerabilities</a:t>
            </a:r>
          </a:p>
          <a:p>
            <a:pPr marL="342900" indent="-342900">
              <a:buFont typeface="Arial" panose="020B0604020202020204" pitchFamily="34" charset="0"/>
              <a:buChar char="•"/>
            </a:pPr>
            <a:r>
              <a:rPr lang="en-AU" sz="2400" b="1" dirty="0"/>
              <a:t>206 Sentencing principle—responsibility for action</a:t>
            </a:r>
          </a:p>
          <a:p>
            <a:pPr marL="342900" indent="-342900">
              <a:buFont typeface="Arial" panose="020B0604020202020204" pitchFamily="34" charset="0"/>
              <a:buChar char="•"/>
            </a:pPr>
            <a:r>
              <a:rPr lang="en-AU" sz="2400" b="1" dirty="0"/>
              <a:t>207 Sentencing principle—impact on victims</a:t>
            </a:r>
          </a:p>
          <a:p>
            <a:pPr marL="342900" indent="-342900">
              <a:buFont typeface="Arial" panose="020B0604020202020204" pitchFamily="34" charset="0"/>
              <a:buChar char="•"/>
            </a:pPr>
            <a:r>
              <a:rPr lang="en-AU" sz="2400" b="1" dirty="0"/>
              <a:t>208 Sentencing principle—minimum intervention</a:t>
            </a:r>
          </a:p>
          <a:p>
            <a:pPr marL="342900" indent="-342900">
              <a:buFont typeface="Arial" panose="020B0604020202020204" pitchFamily="34" charset="0"/>
              <a:buChar char="•"/>
            </a:pPr>
            <a:r>
              <a:rPr lang="en-AU" sz="2400" b="1" dirty="0"/>
              <a:t>209 Sentencing principle—deterrence from committing offences in youth justice custodial centre</a:t>
            </a:r>
          </a:p>
          <a:p>
            <a:pPr marL="342900" indent="-342900">
              <a:buFont typeface="Arial" panose="020B0604020202020204" pitchFamily="34" charset="0"/>
              <a:buChar char="•"/>
            </a:pPr>
            <a:r>
              <a:rPr lang="en-AU" sz="2400" b="1" dirty="0"/>
              <a:t>210 Additional sentencing principles for Aboriginal children</a:t>
            </a:r>
          </a:p>
          <a:p>
            <a:endParaRPr lang="en-US" dirty="0"/>
          </a:p>
        </p:txBody>
      </p:sp>
    </p:spTree>
    <p:extLst>
      <p:ext uri="{BB962C8B-B14F-4D97-AF65-F5344CB8AC3E}">
        <p14:creationId xmlns:p14="http://schemas.microsoft.com/office/powerpoint/2010/main" val="3117952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8D268DE-731E-4C58-61AB-211B41416FD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A0A4414-7A35-CC71-C762-0568CC3237E0}"/>
              </a:ext>
            </a:extLst>
          </p:cNvPr>
          <p:cNvSpPr>
            <a:spLocks noGrp="1"/>
          </p:cNvSpPr>
          <p:nvPr>
            <p:ph type="body" sz="quarter" idx="11"/>
          </p:nvPr>
        </p:nvSpPr>
        <p:spPr/>
        <p:txBody>
          <a:bodyPr/>
          <a:lstStyle/>
          <a:p>
            <a:r>
              <a:rPr lang="en-AU" b="1" dirty="0"/>
              <a:t>PURPOSE OF REFORM</a:t>
            </a:r>
          </a:p>
        </p:txBody>
      </p:sp>
      <p:sp>
        <p:nvSpPr>
          <p:cNvPr id="3" name="Text Placeholder 2">
            <a:extLst>
              <a:ext uri="{FF2B5EF4-FFF2-40B4-BE49-F238E27FC236}">
                <a16:creationId xmlns:a16="http://schemas.microsoft.com/office/drawing/2014/main" id="{242A7836-385D-AC28-9DB3-71D347257667}"/>
              </a:ext>
            </a:extLst>
          </p:cNvPr>
          <p:cNvSpPr>
            <a:spLocks noGrp="1"/>
          </p:cNvSpPr>
          <p:nvPr>
            <p:ph type="body" sz="quarter" idx="13"/>
          </p:nvPr>
        </p:nvSpPr>
        <p:spPr/>
        <p:txBody>
          <a:bodyPr/>
          <a:lstStyle/>
          <a:p>
            <a:r>
              <a:rPr lang="en-AU" dirty="0"/>
              <a:t>THE YOUTH JUSTICE ACT 2024</a:t>
            </a:r>
          </a:p>
        </p:txBody>
      </p:sp>
      <p:sp>
        <p:nvSpPr>
          <p:cNvPr id="5" name="Text Placeholder 4">
            <a:extLst>
              <a:ext uri="{FF2B5EF4-FFF2-40B4-BE49-F238E27FC236}">
                <a16:creationId xmlns:a16="http://schemas.microsoft.com/office/drawing/2014/main" id="{5D7AB6FE-9C83-B845-C47F-3CD4BBDE7D65}"/>
              </a:ext>
            </a:extLst>
          </p:cNvPr>
          <p:cNvSpPr>
            <a:spLocks noGrp="1"/>
          </p:cNvSpPr>
          <p:nvPr>
            <p:ph type="body" sz="quarter" idx="16"/>
          </p:nvPr>
        </p:nvSpPr>
        <p:spPr>
          <a:xfrm>
            <a:off x="153030" y="1715717"/>
            <a:ext cx="11885940" cy="3853585"/>
          </a:xfrm>
        </p:spPr>
        <p:txBody>
          <a:bodyPr/>
          <a:lstStyle/>
          <a:p>
            <a:pPr>
              <a:spcBef>
                <a:spcPts val="1600"/>
              </a:spcBef>
            </a:pPr>
            <a:r>
              <a:rPr lang="en-AU" sz="2200" dirty="0"/>
              <a:t>“This Bill is built on a </a:t>
            </a:r>
            <a:r>
              <a:rPr lang="en-AU" sz="2200" dirty="0">
                <a:solidFill>
                  <a:schemeClr val="accent1"/>
                </a:solidFill>
              </a:rPr>
              <a:t>sound evidence base </a:t>
            </a:r>
            <a:r>
              <a:rPr lang="en-AU" sz="2200" dirty="0"/>
              <a:t>to respond to youth offending across the continuum and the evidence is clear. We know that </a:t>
            </a:r>
            <a:r>
              <a:rPr lang="en-AU" sz="2200" dirty="0">
                <a:solidFill>
                  <a:schemeClr val="accent1"/>
                </a:solidFill>
              </a:rPr>
              <a:t>disproportionate criminal justice interventions actually increase rather than decrease the risk of offending </a:t>
            </a:r>
            <a:r>
              <a:rPr lang="en-AU" sz="2200" dirty="0"/>
              <a:t>for children and young people. Community safety is best served through </a:t>
            </a:r>
            <a:r>
              <a:rPr lang="en-AU" sz="2200" dirty="0">
                <a:solidFill>
                  <a:schemeClr val="accent1"/>
                </a:solidFill>
              </a:rPr>
              <a:t>prioritising diversion </a:t>
            </a:r>
            <a:r>
              <a:rPr lang="en-AU" sz="2200" dirty="0"/>
              <a:t>wherever possible and appropriate, and targeting </a:t>
            </a:r>
            <a:r>
              <a:rPr lang="en-AU" sz="2200" dirty="0">
                <a:solidFill>
                  <a:schemeClr val="accent1"/>
                </a:solidFill>
              </a:rPr>
              <a:t>intensive interventions </a:t>
            </a:r>
            <a:r>
              <a:rPr lang="en-AU" sz="2200" dirty="0"/>
              <a:t>to children and young people who are most likely to offend seriously and repeatedly. Lasting results are only achieved by addressing the </a:t>
            </a:r>
            <a:r>
              <a:rPr lang="en-AU" sz="2200" dirty="0">
                <a:solidFill>
                  <a:schemeClr val="accent1"/>
                </a:solidFill>
              </a:rPr>
              <a:t>underlying causes of offending </a:t>
            </a:r>
            <a:r>
              <a:rPr lang="en-AU" sz="2200" dirty="0"/>
              <a:t>and </a:t>
            </a:r>
            <a:r>
              <a:rPr lang="en-AU" sz="2200" dirty="0">
                <a:solidFill>
                  <a:schemeClr val="accent1"/>
                </a:solidFill>
              </a:rPr>
              <a:t>tailoring interventions based on risks </a:t>
            </a:r>
            <a:r>
              <a:rPr lang="en-AU" sz="2200" dirty="0"/>
              <a:t>and </a:t>
            </a:r>
            <a:r>
              <a:rPr lang="en-AU" sz="2200" dirty="0">
                <a:solidFill>
                  <a:schemeClr val="accent1"/>
                </a:solidFill>
              </a:rPr>
              <a:t>needs</a:t>
            </a:r>
            <a:r>
              <a:rPr lang="en-AU" sz="2200" dirty="0"/>
              <a:t>.</a:t>
            </a:r>
          </a:p>
          <a:p>
            <a:pPr>
              <a:spcBef>
                <a:spcPts val="1600"/>
              </a:spcBef>
            </a:pPr>
            <a:r>
              <a:rPr lang="en-AU" sz="2200" dirty="0"/>
              <a:t>Of course, the Youth Justice system must also support all children and young people to take </a:t>
            </a:r>
            <a:r>
              <a:rPr lang="en-AU" sz="2200" dirty="0">
                <a:solidFill>
                  <a:schemeClr val="accent1"/>
                </a:solidFill>
              </a:rPr>
              <a:t>responsibility</a:t>
            </a:r>
            <a:r>
              <a:rPr lang="en-AU" sz="2200" dirty="0"/>
              <a:t> for their behaviour and the harm they have caused to victims. But this must be done in an </a:t>
            </a:r>
            <a:r>
              <a:rPr lang="en-AU" sz="2200" dirty="0">
                <a:solidFill>
                  <a:schemeClr val="accent1"/>
                </a:solidFill>
              </a:rPr>
              <a:t>age-appropriate way </a:t>
            </a:r>
            <a:r>
              <a:rPr lang="en-AU" sz="2200" dirty="0"/>
              <a:t>to be truly effective. Children and young people are at a unique point in their maturation and development. They have a </a:t>
            </a:r>
            <a:r>
              <a:rPr lang="en-AU" sz="2200" dirty="0">
                <a:solidFill>
                  <a:schemeClr val="accent1"/>
                </a:solidFill>
              </a:rPr>
              <a:t>greater capacity for rehabilitation and chang</a:t>
            </a:r>
            <a:r>
              <a:rPr lang="en-AU" sz="2200" dirty="0"/>
              <a:t>e, as long as they receive the proper support.</a:t>
            </a:r>
          </a:p>
          <a:p>
            <a:pPr>
              <a:spcBef>
                <a:spcPts val="1600"/>
              </a:spcBef>
            </a:pPr>
            <a:r>
              <a:rPr lang="en-AU" sz="2200" dirty="0"/>
              <a:t>The Bill provides a robust framework for all this to occur – because at its heart, </a:t>
            </a:r>
            <a:br>
              <a:rPr lang="en-AU" sz="2200" dirty="0"/>
            </a:br>
            <a:r>
              <a:rPr lang="en-AU" sz="2200" dirty="0"/>
              <a:t>this Bill is about </a:t>
            </a:r>
            <a:r>
              <a:rPr lang="en-AU" sz="2200" dirty="0">
                <a:solidFill>
                  <a:schemeClr val="accent1"/>
                </a:solidFill>
              </a:rPr>
              <a:t>making the community safer</a:t>
            </a:r>
            <a:r>
              <a:rPr lang="en-AU" sz="2200" dirty="0"/>
              <a:t>.”</a:t>
            </a:r>
          </a:p>
          <a:p>
            <a:br>
              <a:rPr lang="en-AU" sz="2200" dirty="0"/>
            </a:br>
            <a:endParaRPr lang="en-AU" sz="2200" dirty="0"/>
          </a:p>
        </p:txBody>
      </p:sp>
    </p:spTree>
    <p:extLst>
      <p:ext uri="{BB962C8B-B14F-4D97-AF65-F5344CB8AC3E}">
        <p14:creationId xmlns:p14="http://schemas.microsoft.com/office/powerpoint/2010/main" val="3063136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5375"/>
        <p:cNvGrpSpPr/>
        <p:nvPr/>
      </p:nvGrpSpPr>
      <p:grpSpPr>
        <a:xfrm>
          <a:off x="0" y="0"/>
          <a:ext cx="0" cy="0"/>
          <a:chOff x="0" y="0"/>
          <a:chExt cx="0" cy="0"/>
        </a:xfrm>
      </p:grpSpPr>
      <p:pic>
        <p:nvPicPr>
          <p:cNvPr id="2" name="Picture 1" descr="A person and child in a magazine&#10;&#10;AI-generated content may be incorrect.">
            <a:extLst>
              <a:ext uri="{FF2B5EF4-FFF2-40B4-BE49-F238E27FC236}">
                <a16:creationId xmlns:a16="http://schemas.microsoft.com/office/drawing/2014/main" id="{BF16C596-E989-DA65-7200-E2B5E019E94E}"/>
              </a:ext>
            </a:extLst>
          </p:cNvPr>
          <p:cNvPicPr>
            <a:picLocks noChangeAspect="1"/>
          </p:cNvPicPr>
          <p:nvPr/>
        </p:nvPicPr>
        <p:blipFill>
          <a:blip r:embed="rId3"/>
          <a:stretch>
            <a:fillRect/>
          </a:stretch>
        </p:blipFill>
        <p:spPr>
          <a:xfrm>
            <a:off x="3109134" y="0"/>
            <a:ext cx="5973731" cy="6858000"/>
          </a:xfrm>
          <a:prstGeom prst="rect">
            <a:avLst/>
          </a:prstGeom>
          <a:ln>
            <a:solidFill>
              <a:schemeClr val="tx1"/>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75"/>
        <p:cNvGrpSpPr/>
        <p:nvPr/>
      </p:nvGrpSpPr>
      <p:grpSpPr>
        <a:xfrm>
          <a:off x="0" y="0"/>
          <a:ext cx="0" cy="0"/>
          <a:chOff x="0" y="0"/>
          <a:chExt cx="0" cy="0"/>
        </a:xfrm>
      </p:grpSpPr>
      <p:sp>
        <p:nvSpPr>
          <p:cNvPr id="42" name="Title 41">
            <a:extLst>
              <a:ext uri="{FF2B5EF4-FFF2-40B4-BE49-F238E27FC236}">
                <a16:creationId xmlns:a16="http://schemas.microsoft.com/office/drawing/2014/main" id="{C794E7F8-E315-3E7D-87E1-254A22B800C3}"/>
              </a:ext>
            </a:extLst>
          </p:cNvPr>
          <p:cNvSpPr>
            <a:spLocks noGrp="1"/>
          </p:cNvSpPr>
          <p:nvPr>
            <p:ph type="title"/>
          </p:nvPr>
        </p:nvSpPr>
        <p:spPr>
          <a:xfrm>
            <a:off x="3588900" y="2521800"/>
            <a:ext cx="4466400" cy="907200"/>
          </a:xfrm>
        </p:spPr>
        <p:txBody>
          <a:bodyPr/>
          <a:lstStyle/>
          <a:p>
            <a:r>
              <a:rPr lang="en-AU" dirty="0"/>
              <a:t>Questions?</a:t>
            </a:r>
          </a:p>
        </p:txBody>
      </p:sp>
      <p:sp>
        <p:nvSpPr>
          <p:cNvPr id="43" name="Subtitle 42">
            <a:extLst>
              <a:ext uri="{FF2B5EF4-FFF2-40B4-BE49-F238E27FC236}">
                <a16:creationId xmlns:a16="http://schemas.microsoft.com/office/drawing/2014/main" id="{E06047EA-0443-8CC9-0625-FB62B5E33D58}"/>
              </a:ext>
            </a:extLst>
          </p:cNvPr>
          <p:cNvSpPr>
            <a:spLocks noGrp="1"/>
          </p:cNvSpPr>
          <p:nvPr>
            <p:ph type="subTitle" idx="1"/>
          </p:nvPr>
        </p:nvSpPr>
        <p:spPr>
          <a:xfrm>
            <a:off x="3733317" y="5815735"/>
            <a:ext cx="4725366" cy="785000"/>
          </a:xfrm>
        </p:spPr>
        <p:txBody>
          <a:bodyPr/>
          <a:lstStyle/>
          <a:p>
            <a:r>
              <a:rPr lang="en-AU" dirty="0"/>
              <a:t>Let’s keep the conversation going …</a:t>
            </a:r>
            <a:br>
              <a:rPr lang="en-AU" dirty="0"/>
            </a:br>
            <a:r>
              <a:rPr lang="en-AU" dirty="0"/>
              <a:t>Email me at </a:t>
            </a:r>
            <a:r>
              <a:rPr lang="en-AU" dirty="0">
                <a:hlinkClick r:id="rId3"/>
              </a:rPr>
              <a:t>paige.darby@monash.edu</a:t>
            </a:r>
            <a:r>
              <a:rPr lang="en-AU"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4E5C1A-BCBA-EE52-DDF6-FCA9287B3590}"/>
              </a:ext>
            </a:extLst>
          </p:cNvPr>
          <p:cNvSpPr>
            <a:spLocks noGrp="1"/>
          </p:cNvSpPr>
          <p:nvPr>
            <p:ph type="body" sz="quarter" idx="13"/>
          </p:nvPr>
        </p:nvSpPr>
        <p:spPr/>
        <p:txBody>
          <a:bodyPr/>
          <a:lstStyle/>
          <a:p>
            <a:r>
              <a:rPr lang="en-US" dirty="0"/>
              <a:t>CATALYSTS FOR REFORM</a:t>
            </a:r>
          </a:p>
        </p:txBody>
      </p:sp>
      <p:sp>
        <p:nvSpPr>
          <p:cNvPr id="5" name="Text Placeholder 4">
            <a:extLst>
              <a:ext uri="{FF2B5EF4-FFF2-40B4-BE49-F238E27FC236}">
                <a16:creationId xmlns:a16="http://schemas.microsoft.com/office/drawing/2014/main" id="{5F80E512-7D93-5637-2003-55C8A24A2309}"/>
              </a:ext>
            </a:extLst>
          </p:cNvPr>
          <p:cNvSpPr>
            <a:spLocks noGrp="1"/>
          </p:cNvSpPr>
          <p:nvPr>
            <p:ph type="body" sz="quarter" idx="16"/>
          </p:nvPr>
        </p:nvSpPr>
        <p:spPr>
          <a:xfrm>
            <a:off x="484781" y="1420103"/>
            <a:ext cx="8703824" cy="4735369"/>
          </a:xfrm>
        </p:spPr>
        <p:txBody>
          <a:bodyPr/>
          <a:lstStyle/>
          <a:p>
            <a:r>
              <a:rPr lang="en-US" sz="3200" dirty="0"/>
              <a:t>Increasing crime rate?</a:t>
            </a:r>
          </a:p>
          <a:p>
            <a:r>
              <a:rPr lang="en-US" sz="3200" dirty="0"/>
              <a:t>High-profile incidents?</a:t>
            </a:r>
          </a:p>
          <a:p>
            <a:r>
              <a:rPr lang="en-US" sz="3200" dirty="0"/>
              <a:t>Community concern?</a:t>
            </a:r>
          </a:p>
          <a:p>
            <a:r>
              <a:rPr lang="en-US" sz="3200" dirty="0"/>
              <a:t>Media beat up?</a:t>
            </a:r>
          </a:p>
          <a:p>
            <a:r>
              <a:rPr lang="en-US" sz="3200" dirty="0"/>
              <a:t>Responsive democracy?</a:t>
            </a:r>
          </a:p>
          <a:p>
            <a:r>
              <a:rPr lang="en-US" sz="3200" dirty="0"/>
              <a:t>An electoral problem?</a:t>
            </a:r>
          </a:p>
        </p:txBody>
      </p:sp>
      <p:sp>
        <p:nvSpPr>
          <p:cNvPr id="9" name="TextBox 8">
            <a:extLst>
              <a:ext uri="{FF2B5EF4-FFF2-40B4-BE49-F238E27FC236}">
                <a16:creationId xmlns:a16="http://schemas.microsoft.com/office/drawing/2014/main" id="{082E3EA5-6890-8779-6C74-8D7296676129}"/>
              </a:ext>
            </a:extLst>
          </p:cNvPr>
          <p:cNvSpPr txBox="1"/>
          <p:nvPr/>
        </p:nvSpPr>
        <p:spPr>
          <a:xfrm>
            <a:off x="6137834" y="147890"/>
            <a:ext cx="6101542" cy="2939812"/>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750"/>
              </a:spcAft>
              <a:buNone/>
            </a:pPr>
            <a:r>
              <a:rPr lang="en-AU" sz="2000" b="0" i="0" dirty="0">
                <a:solidFill>
                  <a:srgbClr val="000000"/>
                </a:solidFill>
                <a:effectLst/>
                <a:latin typeface="Helvetica" pitchFamily="2" charset="0"/>
              </a:rPr>
              <a:t>In the 12 months to 30 September 2025, the number of criminal incidents increased, up 12.3% or 52,780 to 483,313 incidents. The rate also increased, up 10.4% to 6,810.2 per 100,000 Victorians. </a:t>
            </a:r>
            <a:r>
              <a:rPr lang="en-AU" sz="2000" i="0" dirty="0">
                <a:solidFill>
                  <a:srgbClr val="000000"/>
                </a:solidFill>
                <a:effectLst/>
                <a:latin typeface="Helvetica" pitchFamily="2" charset="0"/>
              </a:rPr>
              <a:t>Criminal incidents have reached their highest recorded figures since the commencement of CSA reporting in 2004-05</a:t>
            </a:r>
            <a:r>
              <a:rPr lang="en-AU" sz="2000" b="0" i="0" dirty="0">
                <a:solidFill>
                  <a:srgbClr val="000000"/>
                </a:solidFill>
                <a:effectLst/>
                <a:latin typeface="Helvetica" pitchFamily="2" charset="0"/>
              </a:rPr>
              <a:t>.</a:t>
            </a:r>
          </a:p>
          <a:p>
            <a:pPr algn="ctr">
              <a:spcAft>
                <a:spcPts val="750"/>
              </a:spcAft>
              <a:buNone/>
            </a:pPr>
            <a:r>
              <a:rPr lang="en-AU" sz="2000" dirty="0">
                <a:solidFill>
                  <a:srgbClr val="000000"/>
                </a:solidFill>
                <a:latin typeface="Helvetica" pitchFamily="2" charset="0"/>
              </a:rPr>
              <a:t>- Crime Statistics Agency, December 2025</a:t>
            </a:r>
            <a:endParaRPr lang="en-US" sz="2000" dirty="0"/>
          </a:p>
        </p:txBody>
      </p:sp>
      <p:pic>
        <p:nvPicPr>
          <p:cNvPr id="3076" name="Picture 4" descr="No photo description available.">
            <a:extLst>
              <a:ext uri="{FF2B5EF4-FFF2-40B4-BE49-F238E27FC236}">
                <a16:creationId xmlns:a16="http://schemas.microsoft.com/office/drawing/2014/main" id="{CF714E6C-D2BD-B679-37A6-CA4B98E0E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662" y="3204746"/>
            <a:ext cx="2922603" cy="36532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F9820F4-02A2-A311-699B-5CD1C09DDCB7}"/>
              </a:ext>
            </a:extLst>
          </p:cNvPr>
          <p:cNvPicPr>
            <a:picLocks noChangeAspect="1"/>
          </p:cNvPicPr>
          <p:nvPr/>
        </p:nvPicPr>
        <p:blipFill>
          <a:blip r:embed="rId4"/>
          <a:stretch>
            <a:fillRect/>
          </a:stretch>
        </p:blipFill>
        <p:spPr>
          <a:xfrm>
            <a:off x="360843" y="1099893"/>
            <a:ext cx="5452440" cy="4375251"/>
          </a:xfrm>
          <a:prstGeom prst="rect">
            <a:avLst/>
          </a:prstGeom>
        </p:spPr>
      </p:pic>
      <p:pic>
        <p:nvPicPr>
          <p:cNvPr id="10" name="Picture 9">
            <a:extLst>
              <a:ext uri="{FF2B5EF4-FFF2-40B4-BE49-F238E27FC236}">
                <a16:creationId xmlns:a16="http://schemas.microsoft.com/office/drawing/2014/main" id="{462B4475-4F42-36B1-FDC6-7975D13EB59F}"/>
              </a:ext>
            </a:extLst>
          </p:cNvPr>
          <p:cNvPicPr>
            <a:picLocks noChangeAspect="1"/>
          </p:cNvPicPr>
          <p:nvPr/>
        </p:nvPicPr>
        <p:blipFill>
          <a:blip r:embed="rId5"/>
          <a:stretch>
            <a:fillRect/>
          </a:stretch>
        </p:blipFill>
        <p:spPr>
          <a:xfrm>
            <a:off x="2986216" y="2893359"/>
            <a:ext cx="5563118" cy="4027996"/>
          </a:xfrm>
          <a:prstGeom prst="rect">
            <a:avLst/>
          </a:prstGeom>
        </p:spPr>
      </p:pic>
      <p:pic>
        <p:nvPicPr>
          <p:cNvPr id="12" name="Picture 11">
            <a:extLst>
              <a:ext uri="{FF2B5EF4-FFF2-40B4-BE49-F238E27FC236}">
                <a16:creationId xmlns:a16="http://schemas.microsoft.com/office/drawing/2014/main" id="{E7F4185F-DAD2-F40F-31D6-2A88DAAA1301}"/>
              </a:ext>
            </a:extLst>
          </p:cNvPr>
          <p:cNvPicPr>
            <a:picLocks noChangeAspect="1"/>
          </p:cNvPicPr>
          <p:nvPr/>
        </p:nvPicPr>
        <p:blipFill>
          <a:blip r:embed="rId6"/>
          <a:stretch>
            <a:fillRect/>
          </a:stretch>
        </p:blipFill>
        <p:spPr>
          <a:xfrm>
            <a:off x="3475440" y="1099893"/>
            <a:ext cx="3159832" cy="5110545"/>
          </a:xfrm>
          <a:prstGeom prst="rect">
            <a:avLst/>
          </a:prstGeom>
        </p:spPr>
      </p:pic>
      <p:pic>
        <p:nvPicPr>
          <p:cNvPr id="1026" name="Picture 2" descr="Melbourne Under Siege: The Moral Panic Behind the Apex Gang and Youth Crime">
            <a:extLst>
              <a:ext uri="{FF2B5EF4-FFF2-40B4-BE49-F238E27FC236}">
                <a16:creationId xmlns:a16="http://schemas.microsoft.com/office/drawing/2014/main" id="{6A75506F-A618-8180-7D75-181497095B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735" y="1841355"/>
            <a:ext cx="33147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79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FE4290-33EC-C307-BEA4-DC4AEE617499}"/>
              </a:ext>
            </a:extLst>
          </p:cNvPr>
          <p:cNvSpPr>
            <a:spLocks noGrp="1"/>
          </p:cNvSpPr>
          <p:nvPr>
            <p:ph type="body" sz="quarter" idx="16"/>
          </p:nvPr>
        </p:nvSpPr>
        <p:spPr>
          <a:xfrm>
            <a:off x="306059" y="1063265"/>
            <a:ext cx="9633588" cy="1729430"/>
          </a:xfrm>
        </p:spPr>
        <p:txBody>
          <a:bodyPr/>
          <a:lstStyle/>
          <a:p>
            <a:r>
              <a:rPr lang="en-US" dirty="0">
                <a:latin typeface="+mn-lt"/>
              </a:rPr>
              <a:t>‘</a:t>
            </a:r>
            <a:r>
              <a:rPr lang="en-US" dirty="0">
                <a:solidFill>
                  <a:srgbClr val="FF0000"/>
                </a:solidFill>
                <a:latin typeface="+mn-lt"/>
              </a:rPr>
              <a:t>Uplift</a:t>
            </a:r>
            <a:r>
              <a:rPr lang="en-US" dirty="0">
                <a:latin typeface="+mn-lt"/>
              </a:rPr>
              <a:t>’ children 15 and older to the higher courts</a:t>
            </a:r>
          </a:p>
          <a:p>
            <a:pPr lvl="2"/>
            <a:r>
              <a:rPr lang="en-AU" dirty="0"/>
              <a:t>Aggravated home invasion</a:t>
            </a:r>
          </a:p>
          <a:p>
            <a:pPr lvl="2"/>
            <a:r>
              <a:rPr lang="en-AU" dirty="0"/>
              <a:t>Home invasion</a:t>
            </a:r>
          </a:p>
          <a:p>
            <a:pPr lvl="2"/>
            <a:r>
              <a:rPr lang="en-AU" dirty="0"/>
              <a:t>Intentionally causing injury in circumstances of gross violence (includes </a:t>
            </a:r>
            <a:br>
              <a:rPr lang="en-AU" dirty="0"/>
            </a:br>
            <a:r>
              <a:rPr lang="en-AU" dirty="0"/>
              <a:t>machete crime)</a:t>
            </a:r>
          </a:p>
          <a:p>
            <a:pPr lvl="2"/>
            <a:r>
              <a:rPr lang="en-AU" dirty="0"/>
              <a:t>Recklessly causing injury in circumstances of gross violence (includes machete crime)</a:t>
            </a:r>
          </a:p>
          <a:p>
            <a:pPr lvl="2"/>
            <a:r>
              <a:rPr lang="en-AU" dirty="0"/>
              <a:t>Aggravated carjacking</a:t>
            </a:r>
          </a:p>
          <a:p>
            <a:pPr lvl="2"/>
            <a:r>
              <a:rPr lang="en-AU" dirty="0"/>
              <a:t>Carjacking (unless substantial and compelling reasons to hear in a lower court)</a:t>
            </a:r>
          </a:p>
          <a:p>
            <a:pPr lvl="2"/>
            <a:r>
              <a:rPr lang="en-AU" dirty="0"/>
              <a:t>Aggravated burglary (if serious and repeated)</a:t>
            </a:r>
          </a:p>
          <a:p>
            <a:pPr lvl="2"/>
            <a:r>
              <a:rPr lang="en-AU" dirty="0"/>
              <a:t>Armed robbery (if serious and repeated)</a:t>
            </a:r>
            <a:endParaRPr lang="en-US" dirty="0"/>
          </a:p>
          <a:p>
            <a:r>
              <a:rPr lang="en-US" dirty="0">
                <a:latin typeface="+mn-lt"/>
              </a:rPr>
              <a:t>Increase in maximum penalty for aggravated home invasion and aggravated carjacking (</a:t>
            </a:r>
            <a:r>
              <a:rPr lang="en-US" dirty="0">
                <a:solidFill>
                  <a:srgbClr val="FF0000"/>
                </a:solidFill>
                <a:latin typeface="+mn-lt"/>
              </a:rPr>
              <a:t>life imprisonment</a:t>
            </a:r>
            <a:r>
              <a:rPr lang="en-US" dirty="0">
                <a:latin typeface="+mn-lt"/>
              </a:rPr>
              <a:t>!)</a:t>
            </a:r>
          </a:p>
          <a:p>
            <a:r>
              <a:rPr lang="en-US" dirty="0">
                <a:latin typeface="+mn-lt"/>
              </a:rPr>
              <a:t>New ‘</a:t>
            </a:r>
            <a:r>
              <a:rPr lang="en-US" dirty="0">
                <a:solidFill>
                  <a:srgbClr val="FF0000"/>
                </a:solidFill>
                <a:latin typeface="+mn-lt"/>
              </a:rPr>
              <a:t>knife crime</a:t>
            </a:r>
            <a:r>
              <a:rPr lang="en-US" dirty="0">
                <a:latin typeface="+mn-lt"/>
              </a:rPr>
              <a:t>’ offence</a:t>
            </a:r>
          </a:p>
          <a:p>
            <a:r>
              <a:rPr lang="en-US" dirty="0">
                <a:latin typeface="+mn-lt"/>
              </a:rPr>
              <a:t>Amended </a:t>
            </a:r>
            <a:r>
              <a:rPr lang="en-US" dirty="0">
                <a:solidFill>
                  <a:srgbClr val="FF0000"/>
                </a:solidFill>
                <a:latin typeface="+mn-lt"/>
              </a:rPr>
              <a:t>sentencing principles </a:t>
            </a:r>
            <a:r>
              <a:rPr lang="en-US" dirty="0">
                <a:latin typeface="+mn-lt"/>
              </a:rPr>
              <a:t>for young offenders who remain in the lower courts</a:t>
            </a:r>
          </a:p>
          <a:p>
            <a:r>
              <a:rPr lang="en-AU" b="1" dirty="0">
                <a:latin typeface="+mn-lt"/>
              </a:rPr>
              <a:t>Serious Consequences, Early Interventions plan – Violence Reduction Unit</a:t>
            </a:r>
            <a:endParaRPr lang="en-US" b="1" dirty="0">
              <a:latin typeface="+mn-lt"/>
            </a:endParaRPr>
          </a:p>
          <a:p>
            <a:endParaRPr lang="en-US" dirty="0"/>
          </a:p>
        </p:txBody>
      </p:sp>
      <p:sp>
        <p:nvSpPr>
          <p:cNvPr id="16" name="Text Placeholder 15">
            <a:extLst>
              <a:ext uri="{FF2B5EF4-FFF2-40B4-BE49-F238E27FC236}">
                <a16:creationId xmlns:a16="http://schemas.microsoft.com/office/drawing/2014/main" id="{905A1EE3-4A57-6549-93AC-0425154D4AA3}"/>
              </a:ext>
            </a:extLst>
          </p:cNvPr>
          <p:cNvSpPr>
            <a:spLocks noGrp="1"/>
          </p:cNvSpPr>
          <p:nvPr>
            <p:ph type="body" sz="quarter" idx="13"/>
          </p:nvPr>
        </p:nvSpPr>
        <p:spPr>
          <a:xfrm>
            <a:off x="306060" y="326309"/>
            <a:ext cx="8569926" cy="736956"/>
          </a:xfrm>
        </p:spPr>
        <p:txBody>
          <a:bodyPr/>
          <a:lstStyle/>
          <a:p>
            <a:r>
              <a:rPr lang="en-US" dirty="0"/>
              <a:t>WHAT DO THE REFORMS DO?</a:t>
            </a:r>
          </a:p>
        </p:txBody>
      </p:sp>
    </p:spTree>
    <p:extLst>
      <p:ext uri="{BB962C8B-B14F-4D97-AF65-F5344CB8AC3E}">
        <p14:creationId xmlns:p14="http://schemas.microsoft.com/office/powerpoint/2010/main" val="2443342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1C1BB-9E34-83AF-9A1D-64B27DCB0B4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2FCBA56-A2C5-812C-B471-AC1D18F9EF51}"/>
              </a:ext>
            </a:extLst>
          </p:cNvPr>
          <p:cNvSpPr>
            <a:spLocks noGrp="1"/>
          </p:cNvSpPr>
          <p:nvPr>
            <p:ph type="body" sz="quarter" idx="16"/>
          </p:nvPr>
        </p:nvSpPr>
        <p:spPr>
          <a:xfrm>
            <a:off x="306060" y="875336"/>
            <a:ext cx="9169016" cy="1729430"/>
          </a:xfrm>
        </p:spPr>
        <p:txBody>
          <a:bodyPr/>
          <a:lstStyle/>
          <a:p>
            <a:endParaRPr lang="en-AU" sz="2400" dirty="0"/>
          </a:p>
          <a:p>
            <a:endParaRPr lang="en-AU" sz="2400" dirty="0"/>
          </a:p>
          <a:p>
            <a:r>
              <a:rPr lang="en-AU" sz="2400" b="1" dirty="0"/>
              <a:t>204 Sentencing principle—protection of the community from reoffending</a:t>
            </a:r>
          </a:p>
          <a:p>
            <a:pPr lvl="2"/>
            <a:r>
              <a:rPr lang="en-AU" sz="2400" dirty="0">
                <a:latin typeface="Arial" panose="020B0604020202020204" pitchFamily="34" charset="0"/>
                <a:cs typeface="Arial" panose="020B0604020202020204" pitchFamily="34" charset="0"/>
              </a:rPr>
              <a:t>A sentence imposed on a child should protect the community from any further offending by the child, </a:t>
            </a:r>
            <a:r>
              <a:rPr lang="en-AU" sz="2400" strike="sngStrike" dirty="0">
                <a:solidFill>
                  <a:srgbClr val="FF0000"/>
                </a:solidFill>
                <a:latin typeface="Arial" panose="020B0604020202020204" pitchFamily="34" charset="0"/>
                <a:cs typeface="Arial" panose="020B0604020202020204" pitchFamily="34" charset="0"/>
              </a:rPr>
              <a:t>noting that efforts to support rehabilitation and positive development are the most effective ways to reduce reoffending</a:t>
            </a:r>
            <a:r>
              <a:rPr lang="en-AU"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endParaRPr lang="en-AU" sz="2400" dirty="0"/>
          </a:p>
          <a:p>
            <a:r>
              <a:rPr lang="en-AU" sz="2400" b="1" dirty="0"/>
              <a:t>208 Sentencing principle—minimum intervention</a:t>
            </a:r>
          </a:p>
          <a:p>
            <a:pPr lvl="2"/>
            <a:r>
              <a:rPr lang="en-AU" sz="2400" dirty="0">
                <a:latin typeface="Arial" panose="020B0604020202020204" pitchFamily="34" charset="0"/>
                <a:cs typeface="Arial" panose="020B0604020202020204" pitchFamily="34" charset="0"/>
              </a:rPr>
              <a:t>A sentence imposed on a child should be the minimum intervention required in the circumstances, </a:t>
            </a:r>
            <a:r>
              <a:rPr lang="en-AU" sz="2400" strike="sngStrike" dirty="0">
                <a:solidFill>
                  <a:srgbClr val="FF0000"/>
                </a:solidFill>
                <a:latin typeface="Arial" panose="020B0604020202020204" pitchFamily="34" charset="0"/>
                <a:cs typeface="Arial" panose="020B0604020202020204" pitchFamily="34" charset="0"/>
              </a:rPr>
              <a:t>with a custodial sentence imposed as a last resort and for the minimum period appropriate and necessary</a:t>
            </a:r>
            <a:r>
              <a:rPr lang="en-AU" sz="2400" strike="sngStrike" dirty="0">
                <a:latin typeface="Arial" panose="020B0604020202020204" pitchFamily="34" charset="0"/>
                <a:cs typeface="Arial" panose="020B0604020202020204" pitchFamily="34" charset="0"/>
              </a:rPr>
              <a:t>.</a:t>
            </a:r>
          </a:p>
          <a:p>
            <a:endParaRPr lang="en-AU" sz="2400" dirty="0"/>
          </a:p>
        </p:txBody>
      </p:sp>
      <p:sp>
        <p:nvSpPr>
          <p:cNvPr id="16" name="Text Placeholder 15">
            <a:extLst>
              <a:ext uri="{FF2B5EF4-FFF2-40B4-BE49-F238E27FC236}">
                <a16:creationId xmlns:a16="http://schemas.microsoft.com/office/drawing/2014/main" id="{B32987D5-5576-56C8-D511-233471BC322C}"/>
              </a:ext>
            </a:extLst>
          </p:cNvPr>
          <p:cNvSpPr>
            <a:spLocks noGrp="1"/>
          </p:cNvSpPr>
          <p:nvPr>
            <p:ph type="body" sz="quarter" idx="13"/>
          </p:nvPr>
        </p:nvSpPr>
        <p:spPr>
          <a:xfrm>
            <a:off x="306060" y="326309"/>
            <a:ext cx="8569926" cy="736956"/>
          </a:xfrm>
        </p:spPr>
        <p:txBody>
          <a:bodyPr/>
          <a:lstStyle/>
          <a:p>
            <a:r>
              <a:rPr lang="en-US" dirty="0"/>
              <a:t>ADULT TIME FOR VIOLENT CRIME</a:t>
            </a:r>
          </a:p>
        </p:txBody>
      </p:sp>
      <p:sp>
        <p:nvSpPr>
          <p:cNvPr id="3" name="Text Placeholder 3">
            <a:extLst>
              <a:ext uri="{FF2B5EF4-FFF2-40B4-BE49-F238E27FC236}">
                <a16:creationId xmlns:a16="http://schemas.microsoft.com/office/drawing/2014/main" id="{4CC8D43A-47FB-146D-8798-1F5DA3551316}"/>
              </a:ext>
            </a:extLst>
          </p:cNvPr>
          <p:cNvSpPr txBox="1">
            <a:spLocks/>
          </p:cNvSpPr>
          <p:nvPr/>
        </p:nvSpPr>
        <p:spPr>
          <a:xfrm>
            <a:off x="423808" y="1017551"/>
            <a:ext cx="10809615" cy="401647"/>
          </a:xfrm>
          <a:prstGeom prst="rect">
            <a:avLst/>
          </a:prstGeom>
        </p:spPr>
        <p:txBody>
          <a:bodyPr/>
          <a:lstStyle>
            <a:lvl1pPr marL="0" indent="0" algn="l" defTabSz="914400" rtl="0" eaLnBrk="1" latinLnBrk="0" hangingPunct="1">
              <a:lnSpc>
                <a:spcPct val="90000"/>
              </a:lnSpc>
              <a:spcBef>
                <a:spcPts val="1000"/>
              </a:spcBef>
              <a:buFont typeface="Arial"/>
              <a:buNone/>
              <a:defRPr sz="2000" b="1" kern="1200" baseline="0">
                <a:solidFill>
                  <a:schemeClr val="tx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b="0" dirty="0"/>
              <a:t>AMENDED SENTENCING PRINCIPLES</a:t>
            </a:r>
          </a:p>
        </p:txBody>
      </p:sp>
    </p:spTree>
    <p:extLst>
      <p:ext uri="{BB962C8B-B14F-4D97-AF65-F5344CB8AC3E}">
        <p14:creationId xmlns:p14="http://schemas.microsoft.com/office/powerpoint/2010/main" val="4240604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7767DC-9CB6-41F1-90A7-B34B0CB3CEB7}"/>
              </a:ext>
            </a:extLst>
          </p:cNvPr>
          <p:cNvSpPr>
            <a:spLocks noGrp="1"/>
          </p:cNvSpPr>
          <p:nvPr>
            <p:ph type="body" sz="quarter" idx="13"/>
          </p:nvPr>
        </p:nvSpPr>
        <p:spPr/>
        <p:txBody>
          <a:bodyPr/>
          <a:lstStyle/>
          <a:p>
            <a:r>
              <a:rPr lang="en-AU" dirty="0"/>
              <a:t>PURPOSE OF REFORM</a:t>
            </a:r>
          </a:p>
        </p:txBody>
      </p:sp>
      <p:sp>
        <p:nvSpPr>
          <p:cNvPr id="4" name="Text Placeholder 3">
            <a:extLst>
              <a:ext uri="{FF2B5EF4-FFF2-40B4-BE49-F238E27FC236}">
                <a16:creationId xmlns:a16="http://schemas.microsoft.com/office/drawing/2014/main" id="{A49838DB-9198-4541-8219-86711ECB5F76}"/>
              </a:ext>
            </a:extLst>
          </p:cNvPr>
          <p:cNvSpPr>
            <a:spLocks noGrp="1"/>
          </p:cNvSpPr>
          <p:nvPr>
            <p:ph type="body" sz="quarter" idx="14"/>
          </p:nvPr>
        </p:nvSpPr>
        <p:spPr>
          <a:xfrm>
            <a:off x="423808" y="1017551"/>
            <a:ext cx="10809615" cy="401647"/>
          </a:xfrm>
        </p:spPr>
        <p:txBody>
          <a:bodyPr/>
          <a:lstStyle/>
          <a:p>
            <a:r>
              <a:rPr lang="en-AU" b="0" dirty="0"/>
              <a:t>ACCORDING TO THE ATTORNEY-GENERAL’S SECOND READING SPEECH:</a:t>
            </a:r>
          </a:p>
        </p:txBody>
      </p:sp>
      <p:sp>
        <p:nvSpPr>
          <p:cNvPr id="5" name="Text Placeholder 4">
            <a:extLst>
              <a:ext uri="{FF2B5EF4-FFF2-40B4-BE49-F238E27FC236}">
                <a16:creationId xmlns:a16="http://schemas.microsoft.com/office/drawing/2014/main" id="{B32939DA-D65D-48CE-B8ED-B0D53131A9BF}"/>
              </a:ext>
            </a:extLst>
          </p:cNvPr>
          <p:cNvSpPr>
            <a:spLocks noGrp="1"/>
          </p:cNvSpPr>
          <p:nvPr>
            <p:ph type="body" sz="quarter" idx="16"/>
          </p:nvPr>
        </p:nvSpPr>
        <p:spPr>
          <a:xfrm>
            <a:off x="153029" y="1576852"/>
            <a:ext cx="11885942" cy="5112493"/>
          </a:xfrm>
        </p:spPr>
        <p:txBody>
          <a:bodyPr/>
          <a:lstStyle/>
          <a:p>
            <a:pPr marL="342900" indent="-342900">
              <a:buFont typeface="Arial" panose="020B0604020202020204" pitchFamily="34" charset="0"/>
              <a:buChar char="•"/>
            </a:pPr>
            <a:r>
              <a:rPr lang="en-AU" sz="2200" dirty="0"/>
              <a:t>“There is growing </a:t>
            </a:r>
            <a:r>
              <a:rPr lang="en-AU" sz="2200" dirty="0">
                <a:solidFill>
                  <a:schemeClr val="accent1"/>
                </a:solidFill>
              </a:rPr>
              <a:t>community concern </a:t>
            </a:r>
            <a:r>
              <a:rPr lang="en-AU" sz="2200" dirty="0"/>
              <a:t>that serious offenders are not being held</a:t>
            </a:r>
            <a:br>
              <a:rPr lang="en-AU" sz="2200" dirty="0"/>
            </a:br>
            <a:r>
              <a:rPr lang="en-AU" sz="2200" dirty="0"/>
              <a:t> </a:t>
            </a:r>
            <a:r>
              <a:rPr lang="en-AU" sz="2200" dirty="0">
                <a:solidFill>
                  <a:schemeClr val="accent1"/>
                </a:solidFill>
              </a:rPr>
              <a:t>accountable</a:t>
            </a:r>
            <a:r>
              <a:rPr lang="en-AU" sz="2200" dirty="0"/>
              <a:t> for their criminal behaviour.”</a:t>
            </a:r>
            <a:endParaRPr lang="en-AU" sz="2200" b="1" dirty="0">
              <a:solidFill>
                <a:schemeClr val="accent1"/>
              </a:solidFill>
            </a:endParaRPr>
          </a:p>
          <a:p>
            <a:pPr marL="342900" indent="-342900">
              <a:buFont typeface="Arial" panose="020B0604020202020204" pitchFamily="34" charset="0"/>
              <a:buChar char="•"/>
            </a:pPr>
            <a:r>
              <a:rPr lang="en-AU" sz="2200" dirty="0"/>
              <a:t>“To </a:t>
            </a:r>
            <a:r>
              <a:rPr lang="en-AU" sz="2200" dirty="0">
                <a:solidFill>
                  <a:schemeClr val="accent1"/>
                </a:solidFill>
              </a:rPr>
              <a:t>deter</a:t>
            </a:r>
            <a:r>
              <a:rPr lang="en-AU" sz="2200" dirty="0"/>
              <a:t> and </a:t>
            </a:r>
            <a:r>
              <a:rPr lang="en-AU" sz="2200" dirty="0">
                <a:solidFill>
                  <a:schemeClr val="accent1"/>
                </a:solidFill>
              </a:rPr>
              <a:t>denounce</a:t>
            </a:r>
            <a:r>
              <a:rPr lang="en-AU" sz="2200" dirty="0"/>
              <a:t> incidents of serious violent and confrontational offending”</a:t>
            </a:r>
          </a:p>
          <a:p>
            <a:pPr marL="342900" indent="-342900">
              <a:buFont typeface="Arial" panose="020B0604020202020204" pitchFamily="34" charset="0"/>
              <a:buChar char="•"/>
            </a:pPr>
            <a:r>
              <a:rPr lang="en-AU" sz="2200" dirty="0"/>
              <a:t>“Increasing the maximum penalties </a:t>
            </a:r>
            <a:r>
              <a:rPr lang="en-AU" sz="2200" dirty="0">
                <a:solidFill>
                  <a:schemeClr val="accent1"/>
                </a:solidFill>
              </a:rPr>
              <a:t>denounces</a:t>
            </a:r>
            <a:r>
              <a:rPr lang="en-AU" sz="2200" dirty="0"/>
              <a:t> this conduct in the strongest terms and helps ensure that people who commit these offences will face appropriately strong </a:t>
            </a:r>
            <a:r>
              <a:rPr lang="en-AU" sz="2200" dirty="0">
                <a:solidFill>
                  <a:schemeClr val="accent1"/>
                </a:solidFill>
              </a:rPr>
              <a:t>consequences</a:t>
            </a:r>
            <a:r>
              <a:rPr lang="en-AU" sz="2200" dirty="0"/>
              <a:t>.”</a:t>
            </a:r>
          </a:p>
          <a:p>
            <a:pPr marL="342900" indent="-342900">
              <a:buFont typeface="Arial" panose="020B0604020202020204" pitchFamily="34" charset="0"/>
              <a:buChar char="•"/>
            </a:pPr>
            <a:r>
              <a:rPr lang="en-AU" sz="2200" dirty="0"/>
              <a:t>“The Bill makes changes that will prioritise the consideration of </a:t>
            </a:r>
            <a:r>
              <a:rPr lang="en-AU" sz="2200" dirty="0">
                <a:solidFill>
                  <a:schemeClr val="accent1"/>
                </a:solidFill>
              </a:rPr>
              <a:t>community protection </a:t>
            </a:r>
            <a:r>
              <a:rPr lang="en-AU" sz="2200" dirty="0"/>
              <a:t>and </a:t>
            </a:r>
            <a:r>
              <a:rPr lang="en-AU" sz="2200" dirty="0">
                <a:solidFill>
                  <a:schemeClr val="accent1"/>
                </a:solidFill>
              </a:rPr>
              <a:t>impact on victims </a:t>
            </a:r>
            <a:r>
              <a:rPr lang="en-AU" sz="2200" dirty="0"/>
              <a:t>when young people are sentenced. Right now, judges are guided by legislative principles that are often out-of-step with the </a:t>
            </a:r>
            <a:r>
              <a:rPr lang="en-AU" sz="2200" dirty="0">
                <a:solidFill>
                  <a:schemeClr val="accent1"/>
                </a:solidFill>
              </a:rPr>
              <a:t>community’s expectations </a:t>
            </a:r>
            <a:r>
              <a:rPr lang="en-AU" sz="2200" dirty="0"/>
              <a:t>and don’t always recognise what victims have been through.”</a:t>
            </a:r>
          </a:p>
          <a:p>
            <a:pPr marL="342900" indent="-342900">
              <a:buFont typeface="Arial" panose="020B0604020202020204" pitchFamily="34" charset="0"/>
              <a:buChar char="•"/>
            </a:pPr>
            <a:r>
              <a:rPr lang="en-AU" sz="2200" dirty="0"/>
              <a:t>“The prevalence of knife crime has had a significant impact both on </a:t>
            </a:r>
            <a:r>
              <a:rPr lang="en-AU" sz="2200" dirty="0">
                <a:solidFill>
                  <a:schemeClr val="accent1"/>
                </a:solidFill>
              </a:rPr>
              <a:t>community safety </a:t>
            </a:r>
            <a:r>
              <a:rPr lang="en-AU" sz="2200" dirty="0"/>
              <a:t>and the </a:t>
            </a:r>
            <a:r>
              <a:rPr lang="en-AU" sz="2200" dirty="0">
                <a:solidFill>
                  <a:schemeClr val="accent1"/>
                </a:solidFill>
              </a:rPr>
              <a:t>community’s perception of safety </a:t>
            </a:r>
            <a:r>
              <a:rPr lang="en-AU" sz="2200" dirty="0"/>
              <a:t>– using knives to commit serious and violent offences increase the level of harm caused by crime, exacerbating </a:t>
            </a:r>
            <a:r>
              <a:rPr lang="en-AU" sz="2200" dirty="0">
                <a:solidFill>
                  <a:schemeClr val="accent1"/>
                </a:solidFill>
              </a:rPr>
              <a:t>community concerns and fear</a:t>
            </a:r>
            <a:r>
              <a:rPr lang="en-AU" sz="2200" dirty="0"/>
              <a:t>.”</a:t>
            </a:r>
            <a:br>
              <a:rPr lang="en-AU" sz="2200" dirty="0"/>
            </a:br>
            <a:br>
              <a:rPr lang="en-AU" sz="2200" dirty="0"/>
            </a:br>
            <a:endParaRPr lang="en-AU" sz="2200" dirty="0"/>
          </a:p>
        </p:txBody>
      </p:sp>
    </p:spTree>
    <p:extLst>
      <p:ext uri="{BB962C8B-B14F-4D97-AF65-F5344CB8AC3E}">
        <p14:creationId xmlns:p14="http://schemas.microsoft.com/office/powerpoint/2010/main" val="4018244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A5CEB5FD-F67F-07DF-65D5-2042F233CACE}"/>
              </a:ext>
            </a:extLst>
          </p:cNvPr>
          <p:cNvSpPr txBox="1">
            <a:spLocks/>
          </p:cNvSpPr>
          <p:nvPr/>
        </p:nvSpPr>
        <p:spPr>
          <a:xfrm>
            <a:off x="306060" y="1277055"/>
            <a:ext cx="7451725" cy="1729430"/>
          </a:xfrm>
          <a:prstGeom prst="rect">
            <a:avLst/>
          </a:prstGeom>
        </p:spPr>
        <p:txBody>
          <a:bodyPr/>
          <a:lstStyle>
            <a:lvl1pPr marL="0" indent="0" algn="l" defTabSz="914400" rtl="0" eaLnBrk="1" latinLnBrk="0" hangingPunct="1">
              <a:lnSpc>
                <a:spcPct val="90000"/>
              </a:lnSpc>
              <a:spcBef>
                <a:spcPts val="1000"/>
              </a:spcBef>
              <a:buFont typeface="Arial"/>
              <a:buNone/>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t>Alternate charges?</a:t>
            </a:r>
          </a:p>
          <a:p>
            <a:pPr marL="342900" indent="-342900">
              <a:buFont typeface="Arial" panose="020B0604020202020204" pitchFamily="34" charset="0"/>
              <a:buChar char="•"/>
            </a:pPr>
            <a:r>
              <a:rPr lang="en-US" sz="2400" dirty="0"/>
              <a:t>More severe sentences?</a:t>
            </a:r>
          </a:p>
          <a:p>
            <a:pPr marL="342900" indent="-342900">
              <a:buFont typeface="Arial" panose="020B0604020202020204" pitchFamily="34" charset="0"/>
              <a:buChar char="•"/>
            </a:pPr>
            <a:r>
              <a:rPr lang="en-US" sz="2400" dirty="0"/>
              <a:t>More children facing juries? </a:t>
            </a:r>
          </a:p>
          <a:p>
            <a:pPr marL="342900" indent="-342900">
              <a:buFont typeface="Arial" panose="020B0604020202020204" pitchFamily="34" charset="0"/>
              <a:buChar char="•"/>
            </a:pPr>
            <a:r>
              <a:rPr lang="en-US" sz="2400" dirty="0"/>
              <a:t>More guilty pleas?</a:t>
            </a:r>
          </a:p>
          <a:p>
            <a:pPr marL="342900" indent="-342900">
              <a:buFont typeface="Arial" panose="020B0604020202020204" pitchFamily="34" charset="0"/>
              <a:buChar char="•"/>
            </a:pPr>
            <a:r>
              <a:rPr lang="en-US" sz="2400" dirty="0"/>
              <a:t>Less violent  crime?</a:t>
            </a:r>
          </a:p>
          <a:p>
            <a:pPr marL="342900" indent="-342900">
              <a:buFont typeface="Arial" panose="020B0604020202020204" pitchFamily="34" charset="0"/>
              <a:buChar char="•"/>
            </a:pPr>
            <a:r>
              <a:rPr lang="en-US" sz="2400" dirty="0"/>
              <a:t>Increased public confidence?</a:t>
            </a:r>
          </a:p>
          <a:p>
            <a:endParaRPr lang="en-US" dirty="0"/>
          </a:p>
          <a:p>
            <a:endParaRPr lang="en-US" dirty="0"/>
          </a:p>
          <a:p>
            <a:endParaRPr lang="en-US" dirty="0"/>
          </a:p>
        </p:txBody>
      </p:sp>
      <p:sp>
        <p:nvSpPr>
          <p:cNvPr id="7" name="Text Placeholder 15">
            <a:extLst>
              <a:ext uri="{FF2B5EF4-FFF2-40B4-BE49-F238E27FC236}">
                <a16:creationId xmlns:a16="http://schemas.microsoft.com/office/drawing/2014/main" id="{CB40CBAF-EF02-3D9C-249A-FE9748B2DC2B}"/>
              </a:ext>
            </a:extLst>
          </p:cNvPr>
          <p:cNvSpPr txBox="1">
            <a:spLocks/>
          </p:cNvSpPr>
          <p:nvPr/>
        </p:nvSpPr>
        <p:spPr>
          <a:xfrm>
            <a:off x="306060" y="326309"/>
            <a:ext cx="8569926" cy="736956"/>
          </a:xfrm>
          <a:prstGeom prst="rect">
            <a:avLst/>
          </a:prstGeom>
        </p:spPr>
        <p:txBody>
          <a:bodyPr/>
          <a:lstStyle>
            <a:lvl1pPr marL="0" indent="0" algn="l" defTabSz="914400" rtl="0" eaLnBrk="1" latinLnBrk="0" hangingPunct="1">
              <a:lnSpc>
                <a:spcPct val="90000"/>
              </a:lnSpc>
              <a:spcBef>
                <a:spcPts val="1000"/>
              </a:spcBef>
              <a:buFont typeface="Arial"/>
              <a:buNone/>
              <a:defRPr sz="4200" b="1" kern="1200" baseline="0">
                <a:solidFill>
                  <a:schemeClr val="tx1"/>
                </a:solidFill>
                <a:latin typeface="Arial Narrow" panose="020B0606020202030204" pitchFamily="34"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IMPACT OF REFORMS?</a:t>
            </a:r>
            <a:endParaRPr lang="en-US" dirty="0"/>
          </a:p>
        </p:txBody>
      </p:sp>
      <p:sp>
        <p:nvSpPr>
          <p:cNvPr id="8" name="Text Placeholder 15">
            <a:extLst>
              <a:ext uri="{FF2B5EF4-FFF2-40B4-BE49-F238E27FC236}">
                <a16:creationId xmlns:a16="http://schemas.microsoft.com/office/drawing/2014/main" id="{BA6D0753-D361-BD61-CF6C-EA620C46D6C7}"/>
              </a:ext>
            </a:extLst>
          </p:cNvPr>
          <p:cNvSpPr txBox="1">
            <a:spLocks/>
          </p:cNvSpPr>
          <p:nvPr/>
        </p:nvSpPr>
        <p:spPr>
          <a:xfrm>
            <a:off x="306060" y="4855010"/>
            <a:ext cx="8569926" cy="736956"/>
          </a:xfrm>
          <a:prstGeom prst="rect">
            <a:avLst/>
          </a:prstGeom>
        </p:spPr>
        <p:txBody>
          <a:bodyPr/>
          <a:lstStyle>
            <a:lvl1pPr marL="0" indent="0" algn="l" defTabSz="914400" rtl="0" eaLnBrk="1" latinLnBrk="0" hangingPunct="1">
              <a:lnSpc>
                <a:spcPct val="90000"/>
              </a:lnSpc>
              <a:spcBef>
                <a:spcPts val="1000"/>
              </a:spcBef>
              <a:buFont typeface="Arial"/>
              <a:buNone/>
              <a:defRPr sz="4200" b="1" kern="1200" baseline="0">
                <a:solidFill>
                  <a:schemeClr val="tx1"/>
                </a:solidFill>
                <a:latin typeface="Arial Narrow" panose="020B0606020202030204" pitchFamily="34"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SO FAR… CONFUSION…</a:t>
            </a:r>
          </a:p>
        </p:txBody>
      </p:sp>
    </p:spTree>
    <p:extLst>
      <p:ext uri="{BB962C8B-B14F-4D97-AF65-F5344CB8AC3E}">
        <p14:creationId xmlns:p14="http://schemas.microsoft.com/office/powerpoint/2010/main" val="8532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EF283A-806B-F0BE-A419-8FCD34FA95B7}"/>
              </a:ext>
            </a:extLst>
          </p:cNvPr>
          <p:cNvPicPr>
            <a:picLocks noChangeAspect="1"/>
          </p:cNvPicPr>
          <p:nvPr/>
        </p:nvPicPr>
        <p:blipFill>
          <a:blip r:embed="rId3"/>
          <a:stretch>
            <a:fillRect/>
          </a:stretch>
        </p:blipFill>
        <p:spPr>
          <a:xfrm>
            <a:off x="306059" y="-49160"/>
            <a:ext cx="8772820" cy="2709579"/>
          </a:xfrm>
          <a:prstGeom prst="rect">
            <a:avLst/>
          </a:prstGeom>
        </p:spPr>
      </p:pic>
      <p:sp>
        <p:nvSpPr>
          <p:cNvPr id="7" name="Text Placeholder 4">
            <a:extLst>
              <a:ext uri="{FF2B5EF4-FFF2-40B4-BE49-F238E27FC236}">
                <a16:creationId xmlns:a16="http://schemas.microsoft.com/office/drawing/2014/main" id="{4F0A51D2-8D3E-798B-E7A9-26D32A221C4B}"/>
              </a:ext>
            </a:extLst>
          </p:cNvPr>
          <p:cNvSpPr txBox="1">
            <a:spLocks/>
          </p:cNvSpPr>
          <p:nvPr/>
        </p:nvSpPr>
        <p:spPr>
          <a:xfrm>
            <a:off x="300211" y="3710099"/>
            <a:ext cx="10815464" cy="700147"/>
          </a:xfrm>
          <a:prstGeom prst="rect">
            <a:avLst/>
          </a:prstGeom>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8" name="TextBox 7">
            <a:extLst>
              <a:ext uri="{FF2B5EF4-FFF2-40B4-BE49-F238E27FC236}">
                <a16:creationId xmlns:a16="http://schemas.microsoft.com/office/drawing/2014/main" id="{359FE137-B84E-064A-5EAA-070549AED825}"/>
              </a:ext>
            </a:extLst>
          </p:cNvPr>
          <p:cNvSpPr txBox="1"/>
          <p:nvPr/>
        </p:nvSpPr>
        <p:spPr>
          <a:xfrm>
            <a:off x="300211" y="2554857"/>
            <a:ext cx="11316056" cy="923330"/>
          </a:xfrm>
          <a:prstGeom prst="rect">
            <a:avLst/>
          </a:prstGeom>
          <a:noFill/>
        </p:spPr>
        <p:txBody>
          <a:bodyPr wrap="square">
            <a:spAutoFit/>
          </a:bodyPr>
          <a:lstStyle/>
          <a:p>
            <a:r>
              <a:rPr lang="en-AU" sz="1800" b="0" i="0" dirty="0">
                <a:solidFill>
                  <a:srgbClr val="0A1633"/>
                </a:solidFill>
                <a:effectLst/>
                <a:latin typeface="PT Serif" panose="020F0502020204030204" pitchFamily="18" charset="0"/>
              </a:rPr>
              <a:t>In addressing the relevant sentencing regimes, [the Prosecutor] wrote that pursuant to section 586(1) of the </a:t>
            </a:r>
            <a:r>
              <a:rPr lang="en-AU" sz="1800" b="0" i="1" dirty="0">
                <a:solidFill>
                  <a:srgbClr val="0A1633"/>
                </a:solidFill>
                <a:effectLst/>
                <a:latin typeface="PT Serif" panose="020F0502020204030204" pitchFamily="18" charset="0"/>
              </a:rPr>
              <a:t>Children, Youth and Families Act 2005</a:t>
            </a:r>
            <a:r>
              <a:rPr lang="en-AU" sz="1800" b="0" i="0" dirty="0">
                <a:solidFill>
                  <a:srgbClr val="0A1633"/>
                </a:solidFill>
                <a:effectLst/>
                <a:latin typeface="PT Serif" panose="020F0502020204030204" pitchFamily="18" charset="0"/>
              </a:rPr>
              <a:t>, the County Court may exercise any of the sentencing powers of the Children’s Court “except youth detention”. …</a:t>
            </a:r>
            <a:endParaRPr lang="en-AU" dirty="0"/>
          </a:p>
        </p:txBody>
      </p:sp>
      <p:sp>
        <p:nvSpPr>
          <p:cNvPr id="9" name="TextBox 8">
            <a:extLst>
              <a:ext uri="{FF2B5EF4-FFF2-40B4-BE49-F238E27FC236}">
                <a16:creationId xmlns:a16="http://schemas.microsoft.com/office/drawing/2014/main" id="{EC5DE154-12FE-9F34-0CF8-64A41A04F323}"/>
              </a:ext>
            </a:extLst>
          </p:cNvPr>
          <p:cNvSpPr txBox="1"/>
          <p:nvPr/>
        </p:nvSpPr>
        <p:spPr>
          <a:xfrm>
            <a:off x="306059" y="6207203"/>
            <a:ext cx="10010249" cy="646331"/>
          </a:xfrm>
          <a:prstGeom prst="rect">
            <a:avLst/>
          </a:prstGeom>
          <a:noFill/>
        </p:spPr>
        <p:txBody>
          <a:bodyPr wrap="square">
            <a:spAutoFit/>
          </a:bodyPr>
          <a:lstStyle/>
          <a:p>
            <a:r>
              <a:rPr lang="en-AU" dirty="0">
                <a:hlinkClick r:id="rId4"/>
              </a:rPr>
              <a:t>https://www.theage.com.au/national/victoria/first-adult-time-for-adult-crime-plea-adjourned-amid-courtroom-confusion-20260526-p600nm.html</a:t>
            </a:r>
            <a:r>
              <a:rPr lang="en-AU" dirty="0"/>
              <a:t> </a:t>
            </a:r>
          </a:p>
        </p:txBody>
      </p:sp>
      <p:sp>
        <p:nvSpPr>
          <p:cNvPr id="10" name="TextBox 9">
            <a:extLst>
              <a:ext uri="{FF2B5EF4-FFF2-40B4-BE49-F238E27FC236}">
                <a16:creationId xmlns:a16="http://schemas.microsoft.com/office/drawing/2014/main" id="{518D1950-72C3-580D-F803-C721C49B7276}"/>
              </a:ext>
            </a:extLst>
          </p:cNvPr>
          <p:cNvSpPr txBox="1"/>
          <p:nvPr/>
        </p:nvSpPr>
        <p:spPr>
          <a:xfrm>
            <a:off x="300210" y="3534929"/>
            <a:ext cx="11434589" cy="923330"/>
          </a:xfrm>
          <a:prstGeom prst="rect">
            <a:avLst/>
          </a:prstGeom>
          <a:noFill/>
        </p:spPr>
        <p:txBody>
          <a:bodyPr wrap="square">
            <a:spAutoFit/>
          </a:bodyPr>
          <a:lstStyle/>
          <a:p>
            <a:r>
              <a:rPr lang="en-AU" sz="1800" b="0" i="0" dirty="0">
                <a:solidFill>
                  <a:srgbClr val="0A1633"/>
                </a:solidFill>
                <a:effectLst/>
                <a:latin typeface="PT Serif" panose="020A0603040505020204" pitchFamily="18" charset="0"/>
              </a:rPr>
              <a:t>Defence lawyer Kate Perry apologised to the victim on her client’s behalf. She then explained to the judge the way things operate in the Children’s Court, noting the new process was all “very murky and unclear”, before the judge replied: “We’re in the County Court with a different sentencing regime.” …</a:t>
            </a:r>
            <a:endParaRPr lang="en-AU" dirty="0"/>
          </a:p>
        </p:txBody>
      </p:sp>
      <p:sp>
        <p:nvSpPr>
          <p:cNvPr id="11" name="TextBox 10">
            <a:extLst>
              <a:ext uri="{FF2B5EF4-FFF2-40B4-BE49-F238E27FC236}">
                <a16:creationId xmlns:a16="http://schemas.microsoft.com/office/drawing/2014/main" id="{CECB251A-E417-9C4B-FE8B-6C2A908230E7}"/>
              </a:ext>
            </a:extLst>
          </p:cNvPr>
          <p:cNvSpPr txBox="1"/>
          <p:nvPr/>
        </p:nvSpPr>
        <p:spPr>
          <a:xfrm>
            <a:off x="300211" y="4718625"/>
            <a:ext cx="11434588" cy="646331"/>
          </a:xfrm>
          <a:prstGeom prst="rect">
            <a:avLst/>
          </a:prstGeom>
          <a:noFill/>
        </p:spPr>
        <p:txBody>
          <a:bodyPr wrap="square">
            <a:spAutoFit/>
          </a:bodyPr>
          <a:lstStyle/>
          <a:p>
            <a:r>
              <a:rPr lang="en-AU" sz="1800" b="0" i="0" dirty="0">
                <a:solidFill>
                  <a:srgbClr val="0A1633"/>
                </a:solidFill>
                <a:effectLst/>
                <a:latin typeface="PT Serif" panose="020A0603040505020204" pitchFamily="18" charset="0"/>
              </a:rPr>
              <a:t>“I’m being asked to make findings and make determinations in accordance with the law,” Judge Johns said. “In my 35 years in criminal law, I’ve never appeared in the Children’s Court.” …</a:t>
            </a:r>
            <a:endParaRPr lang="en-AU" dirty="0"/>
          </a:p>
        </p:txBody>
      </p:sp>
      <p:sp>
        <p:nvSpPr>
          <p:cNvPr id="12" name="TextBox 11">
            <a:extLst>
              <a:ext uri="{FF2B5EF4-FFF2-40B4-BE49-F238E27FC236}">
                <a16:creationId xmlns:a16="http://schemas.microsoft.com/office/drawing/2014/main" id="{1812003A-7CFF-8F6A-F7A9-1A103CD932B8}"/>
              </a:ext>
            </a:extLst>
          </p:cNvPr>
          <p:cNvSpPr txBox="1"/>
          <p:nvPr/>
        </p:nvSpPr>
        <p:spPr>
          <a:xfrm>
            <a:off x="300210" y="5627021"/>
            <a:ext cx="10010248" cy="369332"/>
          </a:xfrm>
          <a:prstGeom prst="rect">
            <a:avLst/>
          </a:prstGeom>
          <a:noFill/>
        </p:spPr>
        <p:txBody>
          <a:bodyPr wrap="square">
            <a:spAutoFit/>
          </a:bodyPr>
          <a:lstStyle/>
          <a:p>
            <a:r>
              <a:rPr lang="en-AU" sz="1800" b="0" i="0" dirty="0">
                <a:solidFill>
                  <a:srgbClr val="0A1633"/>
                </a:solidFill>
                <a:effectLst/>
                <a:latin typeface="PT Serif" panose="020A0603040505020204" pitchFamily="18" charset="0"/>
              </a:rPr>
              <a:t>The case was adjourned so that a youth justice report could be prepared.</a:t>
            </a:r>
            <a:endParaRPr lang="en-AU" dirty="0"/>
          </a:p>
        </p:txBody>
      </p:sp>
    </p:spTree>
    <p:extLst>
      <p:ext uri="{BB962C8B-B14F-4D97-AF65-F5344CB8AC3E}">
        <p14:creationId xmlns:p14="http://schemas.microsoft.com/office/powerpoint/2010/main" val="2536183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47621A-8E61-48F2-B89C-64F3F5192166}"/>
              </a:ext>
            </a:extLst>
          </p:cNvPr>
          <p:cNvSpPr>
            <a:spLocks noGrp="1"/>
          </p:cNvSpPr>
          <p:nvPr>
            <p:ph type="body" sz="quarter" idx="13"/>
          </p:nvPr>
        </p:nvSpPr>
        <p:spPr/>
        <p:txBody>
          <a:bodyPr wrap="square" lIns="91440" tIns="45720" rIns="91440" bIns="45720" anchor="t"/>
          <a:lstStyle/>
          <a:p>
            <a:endParaRPr lang="en-AU" dirty="0">
              <a:latin typeface="Arial Narrow"/>
            </a:endParaRPr>
          </a:p>
          <a:p>
            <a:endParaRPr lang="en-AU" dirty="0">
              <a:latin typeface="Arial Narrow"/>
            </a:endParaRPr>
          </a:p>
          <a:p>
            <a:endParaRPr lang="en-AU" dirty="0">
              <a:latin typeface="Arial Narrow"/>
            </a:endParaRPr>
          </a:p>
          <a:p>
            <a:r>
              <a:rPr lang="en-AU" dirty="0">
                <a:latin typeface="Arial Narrow"/>
              </a:rPr>
              <a:t>SENTENCING IN THE CHILDREN’S COURT</a:t>
            </a:r>
          </a:p>
        </p:txBody>
      </p:sp>
    </p:spTree>
    <p:extLst>
      <p:ext uri="{BB962C8B-B14F-4D97-AF65-F5344CB8AC3E}">
        <p14:creationId xmlns:p14="http://schemas.microsoft.com/office/powerpoint/2010/main" val="3569853396"/>
      </p:ext>
    </p:extLst>
  </p:cSld>
  <p:clrMapOvr>
    <a:masterClrMapping/>
  </p:clrMapOvr>
</p:sld>
</file>

<file path=ppt/theme/theme1.xml><?xml version="1.0" encoding="utf-8"?>
<a:theme xmlns:a="http://schemas.openxmlformats.org/drawingml/2006/main" name="Image Dec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onash_Law_powerpoi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46652</TotalTime>
  <Words>3167</Words>
  <Application>Microsoft Macintosh PowerPoint</Application>
  <PresentationFormat>Widescreen</PresentationFormat>
  <Paragraphs>365</Paragraphs>
  <Slides>29</Slides>
  <Notes>28</Notes>
  <HiddenSlides>5</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29</vt:i4>
      </vt:variant>
    </vt:vector>
  </HeadingPairs>
  <TitlesOfParts>
    <vt:vector size="39" baseType="lpstr">
      <vt:lpstr>Arial</vt:lpstr>
      <vt:lpstr>Arial Narrow</vt:lpstr>
      <vt:lpstr>Calibri</vt:lpstr>
      <vt:lpstr>Helvetica</vt:lpstr>
      <vt:lpstr>PT Serif</vt:lpstr>
      <vt:lpstr>Times New Roman</vt:lpstr>
      <vt:lpstr>Image Deck</vt:lpstr>
      <vt:lpstr>Custom Design</vt:lpstr>
      <vt:lpstr>Monash_Law_powerpoint</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Burnett</dc:creator>
  <cp:lastModifiedBy>Paige Darby</cp:lastModifiedBy>
  <cp:revision>555</cp:revision>
  <cp:lastPrinted>2025-01-17T02:46:49Z</cp:lastPrinted>
  <dcterms:created xsi:type="dcterms:W3CDTF">2017-05-31T01:24:04Z</dcterms:created>
  <dcterms:modified xsi:type="dcterms:W3CDTF">2026-07-13T01:50:28Z</dcterms:modified>
</cp:coreProperties>
</file>